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62" r:id="rId10"/>
    <p:sldId id="270" r:id="rId11"/>
    <p:sldId id="269" r:id="rId12"/>
    <p:sldId id="281" r:id="rId13"/>
    <p:sldId id="282" r:id="rId14"/>
    <p:sldId id="283" r:id="rId15"/>
    <p:sldId id="284" r:id="rId16"/>
    <p:sldId id="285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224C3-7A80-47D8-99B2-CAED18F1AD2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63926-D308-460D-946B-D5A1307E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0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63926-D308-460D-946B-D5A1307E8A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6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6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0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6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6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7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0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66800" y="25146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3200" b="1" dirty="0">
              <a:ln w="28575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9837" y="0"/>
            <a:ext cx="6274163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39140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38999" y="2362200"/>
            <a:ext cx="281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526" y="3581400"/>
            <a:ext cx="747667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err="1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Pemograman</a:t>
            </a:r>
            <a:r>
              <a:rPr lang="en-US" sz="5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 </a:t>
            </a:r>
            <a:r>
              <a:rPr lang="en-US" sz="5400" b="1" dirty="0" err="1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Berorientasi</a:t>
            </a:r>
            <a:r>
              <a:rPr lang="en-US" sz="5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 </a:t>
            </a:r>
            <a:r>
              <a:rPr lang="en-US" sz="5400" b="1" dirty="0" err="1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Objek</a:t>
            </a:r>
            <a:r>
              <a:rPr lang="en-US" sz="5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 I</a:t>
            </a:r>
          </a:p>
          <a:p>
            <a:pPr algn="r"/>
            <a:r>
              <a:rPr lang="en-US" sz="24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/>
            </a:r>
            <a:br>
              <a:rPr lang="en-US" sz="24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</a:br>
            <a:r>
              <a:rPr lang="en-US" sz="32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Reflection Test</a:t>
            </a:r>
            <a:endParaRPr lang="en-US" sz="3200" b="1" dirty="0">
              <a:ln w="28575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ritannic Bold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4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andersons.com.au/media/160261/signing_documents_240x1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-11150"/>
            <a:ext cx="6400800" cy="686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76199" y="-15241"/>
            <a:ext cx="6248400" cy="68732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5257800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 smtClean="0"/>
              <a:t>WRAPPER</a:t>
            </a:r>
          </a:p>
          <a:p>
            <a:pPr marL="0" indent="0" algn="just">
              <a:buNone/>
            </a:pPr>
            <a:r>
              <a:rPr lang="en-US" sz="1800" dirty="0" smtClean="0"/>
              <a:t>	Class </a:t>
            </a:r>
            <a:r>
              <a:rPr lang="en-US" sz="1800" dirty="0" err="1"/>
              <a:t>Wraper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class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primitive. Class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membungkus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primitive agar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. </a:t>
            </a:r>
          </a:p>
          <a:p>
            <a:pPr marL="0" indent="0" algn="just">
              <a:buNone/>
            </a:pPr>
            <a:endParaRPr lang="en-US" sz="11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2590800"/>
            <a:ext cx="42195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1"/>
            <a:ext cx="5486400" cy="5843472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4000" dirty="0" smtClean="0"/>
              <a:t>ENUM</a:t>
            </a:r>
          </a:p>
          <a:p>
            <a:pPr marL="0" lvl="0" indent="0"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Enum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nilainya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terbatas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pilihan</a:t>
            </a:r>
            <a:r>
              <a:rPr lang="en-US" sz="2000" dirty="0"/>
              <a:t> </a:t>
            </a:r>
            <a:r>
              <a:rPr lang="en-US" sz="2000" dirty="0" err="1"/>
              <a:t>nilai-nilai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. Enumeration di Java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diperkenalkan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Java5</a:t>
            </a:r>
            <a:r>
              <a:rPr lang="en-US" sz="2000" dirty="0" smtClean="0"/>
              <a:t>.</a:t>
            </a:r>
          </a:p>
          <a:p>
            <a:pPr marL="0" lvl="0" indent="0"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constant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merujuk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attribute constant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dipilih</a:t>
            </a:r>
            <a:r>
              <a:rPr lang="en-US" sz="2000" dirty="0"/>
              <a:t>.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Enum</a:t>
            </a:r>
            <a:r>
              <a:rPr lang="en-US" sz="2000" dirty="0"/>
              <a:t>,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class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 smtClean="0"/>
              <a:t>:</a:t>
            </a:r>
          </a:p>
          <a:p>
            <a:pPr marL="0" lvl="0" indent="0" algn="just">
              <a:buNone/>
            </a:pPr>
            <a:endParaRPr lang="en-US" sz="2000" b="0" dirty="0"/>
          </a:p>
        </p:txBody>
      </p:sp>
      <p:pic>
        <p:nvPicPr>
          <p:cNvPr id="7174" name="Picture 6" descr="http://1.bp.blogspot.com/-KX_9CZojCsM/U1Sh7WLL7nI/AAAAAAAAAcI/yrSwRcnRm9k/s1600/images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5105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648200"/>
            <a:ext cx="39338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43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 smtClean="0"/>
              <a:t>Pemakaian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226"/>
            <a:ext cx="8229600" cy="914400"/>
          </a:xfrm>
        </p:spPr>
        <p:txBody>
          <a:bodyPr/>
          <a:lstStyle/>
          <a:p>
            <a:r>
              <a:rPr lang="en-US" dirty="0" smtClean="0"/>
              <a:t>Class PLN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856908"/>
            <a:ext cx="6781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package </a:t>
            </a:r>
            <a:r>
              <a:rPr lang="en-US" sz="1400" dirty="0" err="1"/>
              <a:t>hitungListrik</a:t>
            </a:r>
            <a:r>
              <a:rPr lang="en-US" sz="1400" dirty="0"/>
              <a:t>;</a:t>
            </a:r>
          </a:p>
          <a:p>
            <a:r>
              <a:rPr lang="en-US" sz="1400" dirty="0"/>
              <a:t>public class PLN {</a:t>
            </a:r>
          </a:p>
          <a:p>
            <a:r>
              <a:rPr lang="en-US" sz="1400" dirty="0"/>
              <a:t>	protected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tdListrik</a:t>
            </a:r>
            <a:r>
              <a:rPr lang="en-US" sz="1400" dirty="0"/>
              <a:t>; //</a:t>
            </a:r>
            <a:r>
              <a:rPr lang="en-US" sz="1400" dirty="0" err="1"/>
              <a:t>tarif</a:t>
            </a:r>
            <a:r>
              <a:rPr lang="en-US" sz="1400" dirty="0"/>
              <a:t> </a:t>
            </a:r>
            <a:r>
              <a:rPr lang="en-US" sz="1400" dirty="0" err="1"/>
              <a:t>dasar</a:t>
            </a:r>
            <a:r>
              <a:rPr lang="en-US" sz="1400" dirty="0"/>
              <a:t> </a:t>
            </a:r>
            <a:r>
              <a:rPr lang="en-US" sz="1400" dirty="0" err="1"/>
              <a:t>listrik</a:t>
            </a:r>
            <a:r>
              <a:rPr lang="en-US" sz="1400" dirty="0"/>
              <a:t> (</a:t>
            </a:r>
            <a:r>
              <a:rPr lang="en-US" sz="1400" dirty="0" err="1"/>
              <a:t>Rp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public PLN() {}</a:t>
            </a:r>
          </a:p>
          <a:p>
            <a:endParaRPr lang="en-US" sz="1400" dirty="0"/>
          </a:p>
          <a:p>
            <a:r>
              <a:rPr lang="en-US" sz="1400" dirty="0"/>
              <a:t>	public PLN(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tdl</a:t>
            </a:r>
            <a:r>
              <a:rPr lang="en-US" sz="1400" dirty="0"/>
              <a:t>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this.tdListrik</a:t>
            </a:r>
            <a:r>
              <a:rPr lang="en-US" sz="1400" dirty="0"/>
              <a:t> = </a:t>
            </a:r>
            <a:r>
              <a:rPr lang="en-US" sz="1400" dirty="0" err="1"/>
              <a:t>tdl</a:t>
            </a:r>
            <a:r>
              <a:rPr lang="en-US" sz="1400" dirty="0"/>
              <a:t>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	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getTdl</a:t>
            </a:r>
            <a:r>
              <a:rPr lang="en-US" sz="1400" dirty="0"/>
              <a:t>() {</a:t>
            </a:r>
          </a:p>
          <a:p>
            <a:r>
              <a:rPr lang="en-US" sz="1400" dirty="0"/>
              <a:t>		return </a:t>
            </a:r>
            <a:r>
              <a:rPr lang="en-US" sz="1400" dirty="0" err="1"/>
              <a:t>this.tdListrik</a:t>
            </a:r>
            <a:r>
              <a:rPr lang="en-US" sz="1400" dirty="0"/>
              <a:t>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	public void </a:t>
            </a:r>
            <a:r>
              <a:rPr lang="en-US" sz="1400" dirty="0" err="1"/>
              <a:t>setTdl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tdl</a:t>
            </a:r>
            <a:r>
              <a:rPr lang="en-US" sz="1400" dirty="0"/>
              <a:t>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this.tdListrik</a:t>
            </a:r>
            <a:r>
              <a:rPr lang="en-US" sz="1400" dirty="0"/>
              <a:t> = </a:t>
            </a:r>
            <a:r>
              <a:rPr lang="en-US" sz="1400" dirty="0" err="1"/>
              <a:t>tdl</a:t>
            </a:r>
            <a:r>
              <a:rPr lang="en-US" sz="1400" dirty="0"/>
              <a:t>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	public String info() {</a:t>
            </a:r>
          </a:p>
          <a:p>
            <a:r>
              <a:rPr lang="en-US" sz="1400" dirty="0"/>
              <a:t>		return "</a:t>
            </a:r>
            <a:r>
              <a:rPr lang="en-US" sz="1400" dirty="0" err="1"/>
              <a:t>Tarif</a:t>
            </a:r>
            <a:r>
              <a:rPr lang="en-US" sz="1400" dirty="0"/>
              <a:t> </a:t>
            </a:r>
            <a:r>
              <a:rPr lang="en-US" sz="1400" dirty="0" err="1"/>
              <a:t>dasar</a:t>
            </a:r>
            <a:r>
              <a:rPr lang="en-US" sz="1400" dirty="0"/>
              <a:t> </a:t>
            </a:r>
            <a:r>
              <a:rPr lang="en-US" sz="1400" dirty="0" err="1"/>
              <a:t>listrik</a:t>
            </a:r>
            <a:r>
              <a:rPr lang="en-US" sz="1400" dirty="0"/>
              <a:t> = </a:t>
            </a:r>
            <a:r>
              <a:rPr lang="en-US" sz="1400" dirty="0" err="1"/>
              <a:t>Rp</a:t>
            </a:r>
            <a:r>
              <a:rPr lang="en-US" sz="1400" dirty="0"/>
              <a:t>" + </a:t>
            </a:r>
            <a:r>
              <a:rPr lang="en-US" sz="1400" dirty="0" err="1"/>
              <a:t>this.tdListrik</a:t>
            </a:r>
            <a:r>
              <a:rPr lang="en-US" sz="1400" dirty="0"/>
              <a:t>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834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838200"/>
          </a:xfrm>
        </p:spPr>
        <p:txBody>
          <a:bodyPr/>
          <a:lstStyle/>
          <a:p>
            <a:r>
              <a:rPr lang="en-US" dirty="0" smtClean="0"/>
              <a:t>Class Device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464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package </a:t>
            </a:r>
            <a:r>
              <a:rPr lang="en-US" sz="1000" dirty="0" err="1"/>
              <a:t>hitungListrik</a:t>
            </a:r>
            <a:r>
              <a:rPr lang="en-US" sz="1000" dirty="0"/>
              <a:t>;</a:t>
            </a:r>
          </a:p>
          <a:p>
            <a:r>
              <a:rPr lang="en-US" sz="1000" dirty="0"/>
              <a:t>public class Device {</a:t>
            </a:r>
          </a:p>
          <a:p>
            <a:r>
              <a:rPr lang="en-US" sz="1000" dirty="0"/>
              <a:t>	protected String </a:t>
            </a:r>
            <a:r>
              <a:rPr lang="en-US" sz="1000" dirty="0" err="1"/>
              <a:t>namaDevice</a:t>
            </a:r>
            <a:r>
              <a:rPr lang="en-US" sz="1000" dirty="0"/>
              <a:t>;</a:t>
            </a:r>
          </a:p>
          <a:p>
            <a:r>
              <a:rPr lang="en-US" sz="1000" dirty="0"/>
              <a:t>	protected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kwhDevice</a:t>
            </a:r>
            <a:r>
              <a:rPr lang="en-US" sz="1000" dirty="0"/>
              <a:t>;</a:t>
            </a:r>
          </a:p>
          <a:p>
            <a:r>
              <a:rPr lang="en-US" sz="1000" dirty="0"/>
              <a:t>	protected double </a:t>
            </a:r>
            <a:r>
              <a:rPr lang="en-US" sz="1000" dirty="0" err="1"/>
              <a:t>durasi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/>
              <a:t>	public Device() {</a:t>
            </a:r>
          </a:p>
          <a:p>
            <a:r>
              <a:rPr lang="en-US" sz="1000" dirty="0"/>
              <a:t>		</a:t>
            </a:r>
            <a:r>
              <a:rPr lang="en-US" sz="1000" dirty="0" err="1"/>
              <a:t>this.namaDevice</a:t>
            </a:r>
            <a:r>
              <a:rPr lang="en-US" sz="1000" dirty="0"/>
              <a:t> = "";</a:t>
            </a:r>
          </a:p>
          <a:p>
            <a:r>
              <a:rPr lang="en-US" sz="1000" dirty="0"/>
              <a:t>		</a:t>
            </a:r>
            <a:r>
              <a:rPr lang="en-US" sz="1000" dirty="0" err="1"/>
              <a:t>this.kwhDevice</a:t>
            </a:r>
            <a:r>
              <a:rPr lang="en-US" sz="1000" dirty="0"/>
              <a:t> = 0;</a:t>
            </a:r>
          </a:p>
          <a:p>
            <a:r>
              <a:rPr lang="en-US" sz="1000" dirty="0"/>
              <a:t>		</a:t>
            </a:r>
            <a:r>
              <a:rPr lang="en-US" sz="1000" dirty="0" err="1"/>
              <a:t>this.durasi</a:t>
            </a:r>
            <a:r>
              <a:rPr lang="en-US" sz="1000" dirty="0"/>
              <a:t> = 0.0;</a:t>
            </a:r>
          </a:p>
          <a:p>
            <a:r>
              <a:rPr lang="en-US" sz="1000" dirty="0"/>
              <a:t>	}</a:t>
            </a:r>
          </a:p>
          <a:p>
            <a:endParaRPr lang="en-US" sz="1000" dirty="0"/>
          </a:p>
          <a:p>
            <a:r>
              <a:rPr lang="en-US" sz="1000" dirty="0"/>
              <a:t>	public Device(String </a:t>
            </a:r>
            <a:r>
              <a:rPr lang="en-US" sz="1000" dirty="0" err="1"/>
              <a:t>namaDevice</a:t>
            </a:r>
            <a:r>
              <a:rPr lang="en-US" sz="1000" dirty="0"/>
              <a:t>,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kwhDevice</a:t>
            </a:r>
            <a:r>
              <a:rPr lang="en-US" sz="1000" dirty="0"/>
              <a:t>, double </a:t>
            </a:r>
            <a:r>
              <a:rPr lang="en-US" sz="1000" dirty="0" err="1"/>
              <a:t>durasi</a:t>
            </a:r>
            <a:r>
              <a:rPr lang="en-US" sz="1000" dirty="0"/>
              <a:t>){</a:t>
            </a:r>
          </a:p>
          <a:p>
            <a:r>
              <a:rPr lang="en-US" sz="1000" dirty="0"/>
              <a:t>	</a:t>
            </a:r>
          </a:p>
          <a:p>
            <a:r>
              <a:rPr lang="en-US" sz="1000" dirty="0"/>
              <a:t>		</a:t>
            </a:r>
            <a:r>
              <a:rPr lang="en-US" sz="1000" dirty="0" err="1"/>
              <a:t>this.namaDevice</a:t>
            </a:r>
            <a:r>
              <a:rPr lang="en-US" sz="1000" dirty="0"/>
              <a:t>=</a:t>
            </a:r>
            <a:r>
              <a:rPr lang="en-US" sz="1000" dirty="0" err="1"/>
              <a:t>namaDevice</a:t>
            </a:r>
            <a:r>
              <a:rPr lang="en-US" sz="1000" dirty="0"/>
              <a:t>;</a:t>
            </a:r>
          </a:p>
          <a:p>
            <a:r>
              <a:rPr lang="en-US" sz="1000" dirty="0" smtClean="0"/>
              <a:t>		</a:t>
            </a:r>
            <a:r>
              <a:rPr lang="en-US" sz="1000" dirty="0" err="1" smtClean="0"/>
              <a:t>this.kwhDevice</a:t>
            </a:r>
            <a:r>
              <a:rPr lang="en-US" sz="1000" dirty="0" smtClean="0"/>
              <a:t>=</a:t>
            </a:r>
            <a:r>
              <a:rPr lang="en-US" sz="1000" dirty="0" err="1" smtClean="0"/>
              <a:t>kwhDevice</a:t>
            </a:r>
            <a:r>
              <a:rPr lang="en-US" sz="1000" dirty="0" smtClean="0"/>
              <a:t>;</a:t>
            </a:r>
          </a:p>
          <a:p>
            <a:r>
              <a:rPr lang="en-US" sz="1000" dirty="0"/>
              <a:t>		</a:t>
            </a:r>
            <a:r>
              <a:rPr lang="en-US" sz="1000" dirty="0" err="1"/>
              <a:t>this.durasi</a:t>
            </a:r>
            <a:r>
              <a:rPr lang="en-US" sz="1000" dirty="0"/>
              <a:t>=</a:t>
            </a:r>
            <a:r>
              <a:rPr lang="en-US" sz="1000" dirty="0" err="1"/>
              <a:t>durasi</a:t>
            </a:r>
            <a:r>
              <a:rPr lang="en-US" sz="1000" dirty="0"/>
              <a:t>;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1295400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100" dirty="0"/>
          </a:p>
          <a:p>
            <a:r>
              <a:rPr lang="en-US" sz="1100" dirty="0"/>
              <a:t>	public String </a:t>
            </a:r>
            <a:r>
              <a:rPr lang="en-US" sz="1100" dirty="0" err="1"/>
              <a:t>getNamaDevice</a:t>
            </a:r>
            <a:r>
              <a:rPr lang="en-US" sz="1100" dirty="0"/>
              <a:t>(){</a:t>
            </a:r>
          </a:p>
          <a:p>
            <a:r>
              <a:rPr lang="en-US" sz="1100" dirty="0"/>
              <a:t>		return </a:t>
            </a:r>
            <a:r>
              <a:rPr lang="en-US" sz="1100" dirty="0" err="1"/>
              <a:t>this.namaDevice</a:t>
            </a:r>
            <a:r>
              <a:rPr lang="en-US" sz="1100" dirty="0"/>
              <a:t>;</a:t>
            </a:r>
          </a:p>
          <a:p>
            <a:r>
              <a:rPr lang="en-US" sz="1100" dirty="0"/>
              <a:t>	}</a:t>
            </a:r>
          </a:p>
          <a:p>
            <a:endParaRPr lang="en-US" sz="1100" dirty="0"/>
          </a:p>
          <a:p>
            <a:r>
              <a:rPr lang="en-US" sz="1100" dirty="0"/>
              <a:t>	public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getKwhDevice</a:t>
            </a:r>
            <a:r>
              <a:rPr lang="en-US" sz="1100" dirty="0"/>
              <a:t>(){</a:t>
            </a:r>
          </a:p>
          <a:p>
            <a:r>
              <a:rPr lang="en-US" sz="1100" dirty="0"/>
              <a:t>		return </a:t>
            </a:r>
            <a:r>
              <a:rPr lang="en-US" sz="1100" dirty="0" err="1"/>
              <a:t>this.kwhDevice</a:t>
            </a:r>
            <a:r>
              <a:rPr lang="en-US" sz="1100" dirty="0"/>
              <a:t>;</a:t>
            </a:r>
          </a:p>
          <a:p>
            <a:r>
              <a:rPr lang="en-US" sz="1100" dirty="0"/>
              <a:t>	}</a:t>
            </a:r>
          </a:p>
          <a:p>
            <a:endParaRPr lang="en-US" sz="1100" dirty="0"/>
          </a:p>
          <a:p>
            <a:r>
              <a:rPr lang="en-US" sz="1100" dirty="0"/>
              <a:t>	public double </a:t>
            </a:r>
            <a:r>
              <a:rPr lang="en-US" sz="1100" dirty="0" err="1"/>
              <a:t>getDurasi</a:t>
            </a:r>
            <a:r>
              <a:rPr lang="en-US" sz="1100" dirty="0"/>
              <a:t>(){</a:t>
            </a:r>
          </a:p>
          <a:p>
            <a:r>
              <a:rPr lang="en-US" sz="1100" dirty="0"/>
              <a:t>		return </a:t>
            </a:r>
            <a:r>
              <a:rPr lang="en-US" sz="1100" dirty="0" err="1"/>
              <a:t>this.durasi</a:t>
            </a:r>
            <a:r>
              <a:rPr lang="en-US" sz="1100" dirty="0"/>
              <a:t>;</a:t>
            </a:r>
          </a:p>
          <a:p>
            <a:r>
              <a:rPr lang="en-US" sz="1100" dirty="0"/>
              <a:t>	}</a:t>
            </a:r>
          </a:p>
          <a:p>
            <a:endParaRPr lang="en-US" sz="1100" dirty="0"/>
          </a:p>
          <a:p>
            <a:r>
              <a:rPr lang="en-US" sz="1100" dirty="0"/>
              <a:t>	public void </a:t>
            </a:r>
            <a:r>
              <a:rPr lang="en-US" sz="1100" dirty="0" err="1"/>
              <a:t>setNamaDevice</a:t>
            </a:r>
            <a:r>
              <a:rPr lang="en-US" sz="1100" dirty="0"/>
              <a:t>(String </a:t>
            </a:r>
            <a:r>
              <a:rPr lang="en-US" sz="1100" dirty="0" err="1"/>
              <a:t>nama</a:t>
            </a:r>
            <a:r>
              <a:rPr lang="en-US" sz="1100" dirty="0"/>
              <a:t>){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this.namaDevice</a:t>
            </a:r>
            <a:r>
              <a:rPr lang="en-US" sz="1100" dirty="0"/>
              <a:t> = </a:t>
            </a:r>
            <a:r>
              <a:rPr lang="en-US" sz="1100" dirty="0" err="1"/>
              <a:t>nama</a:t>
            </a:r>
            <a:r>
              <a:rPr lang="en-US" sz="1100" dirty="0"/>
              <a:t>;</a:t>
            </a:r>
          </a:p>
          <a:p>
            <a:r>
              <a:rPr lang="en-US" sz="1100" dirty="0"/>
              <a:t>	}</a:t>
            </a:r>
          </a:p>
          <a:p>
            <a:endParaRPr lang="en-US" sz="1100" dirty="0"/>
          </a:p>
          <a:p>
            <a:r>
              <a:rPr lang="en-US" sz="1100" dirty="0"/>
              <a:t>	public void </a:t>
            </a:r>
            <a:r>
              <a:rPr lang="en-US" sz="1100" dirty="0" err="1"/>
              <a:t>setKwh</a:t>
            </a:r>
            <a:r>
              <a:rPr lang="en-US" sz="1100" dirty="0"/>
              <a:t>(</a:t>
            </a:r>
            <a:r>
              <a:rPr lang="en-US" sz="1100" dirty="0" err="1"/>
              <a:t>int</a:t>
            </a:r>
            <a:r>
              <a:rPr lang="en-US" sz="1100" dirty="0"/>
              <a:t> kwh){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this.kwhDevice</a:t>
            </a:r>
            <a:r>
              <a:rPr lang="en-US" sz="1100" dirty="0"/>
              <a:t>=kwh;</a:t>
            </a:r>
          </a:p>
          <a:p>
            <a:r>
              <a:rPr lang="en-US" sz="1100" dirty="0"/>
              <a:t>	}</a:t>
            </a:r>
          </a:p>
          <a:p>
            <a:endParaRPr lang="en-US" sz="1100" dirty="0"/>
          </a:p>
          <a:p>
            <a:r>
              <a:rPr lang="en-US" sz="1100" dirty="0"/>
              <a:t>	public void </a:t>
            </a:r>
            <a:r>
              <a:rPr lang="en-US" sz="1100" dirty="0" err="1"/>
              <a:t>setDurasi</a:t>
            </a:r>
            <a:r>
              <a:rPr lang="en-US" sz="1100" dirty="0"/>
              <a:t>(double </a:t>
            </a:r>
            <a:r>
              <a:rPr lang="en-US" sz="1100" dirty="0" err="1"/>
              <a:t>durasi</a:t>
            </a:r>
            <a:r>
              <a:rPr lang="en-US" sz="1100" dirty="0"/>
              <a:t>){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this.durasi</a:t>
            </a:r>
            <a:r>
              <a:rPr lang="en-US" sz="1100" dirty="0"/>
              <a:t>=</a:t>
            </a:r>
            <a:r>
              <a:rPr lang="en-US" sz="1100" dirty="0" err="1"/>
              <a:t>durasi</a:t>
            </a:r>
            <a:r>
              <a:rPr lang="en-US" sz="1100" dirty="0"/>
              <a:t>;</a:t>
            </a:r>
          </a:p>
          <a:p>
            <a:r>
              <a:rPr lang="en-US" sz="1100" dirty="0"/>
              <a:t>	}</a:t>
            </a:r>
          </a:p>
          <a:p>
            <a:endParaRPr lang="en-US" sz="1100" dirty="0"/>
          </a:p>
          <a:p>
            <a:r>
              <a:rPr lang="en-US" sz="1100" dirty="0"/>
              <a:t>	public String info(){</a:t>
            </a:r>
          </a:p>
          <a:p>
            <a:r>
              <a:rPr lang="en-US" sz="1100" dirty="0"/>
              <a:t>		return "</a:t>
            </a:r>
            <a:r>
              <a:rPr lang="en-US" sz="1100" dirty="0" err="1"/>
              <a:t>Nama</a:t>
            </a:r>
            <a:r>
              <a:rPr lang="en-US" sz="1100" dirty="0"/>
              <a:t> Device\t: " + </a:t>
            </a:r>
            <a:r>
              <a:rPr lang="en-US" sz="1100" dirty="0" err="1"/>
              <a:t>getNamaDevice</a:t>
            </a:r>
            <a:r>
              <a:rPr lang="en-US" sz="1100" dirty="0"/>
              <a:t>() + "\</a:t>
            </a:r>
            <a:r>
              <a:rPr lang="en-US" sz="1100" dirty="0" err="1"/>
              <a:t>nKwh</a:t>
            </a:r>
            <a:r>
              <a:rPr lang="en-US" sz="1100" dirty="0"/>
              <a:t> Device\t: " + </a:t>
            </a:r>
            <a:r>
              <a:rPr lang="en-US" sz="1100" dirty="0" err="1"/>
              <a:t>getKwhDevice</a:t>
            </a:r>
            <a:r>
              <a:rPr lang="en-US" sz="1100" dirty="0"/>
              <a:t>() + "\</a:t>
            </a:r>
            <a:r>
              <a:rPr lang="en-US" sz="1100" dirty="0" err="1"/>
              <a:t>nDurasi</a:t>
            </a:r>
            <a:r>
              <a:rPr lang="en-US" sz="1100" dirty="0"/>
              <a:t>\t\t: " + </a:t>
            </a:r>
            <a:r>
              <a:rPr lang="en-US" sz="1100" dirty="0" err="1"/>
              <a:t>getDurasi</a:t>
            </a:r>
            <a:r>
              <a:rPr lang="en-US" sz="1100" dirty="0"/>
              <a:t>();</a:t>
            </a:r>
          </a:p>
          <a:p>
            <a:r>
              <a:rPr lang="en-US" sz="1100" dirty="0"/>
              <a:t>	}</a:t>
            </a:r>
          </a:p>
          <a:p>
            <a:r>
              <a:rPr lang="en-US" sz="1100" dirty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04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1"/>
            <a:ext cx="8229600" cy="762000"/>
          </a:xfrm>
        </p:spPr>
        <p:txBody>
          <a:bodyPr/>
          <a:lstStyle/>
          <a:p>
            <a:r>
              <a:rPr lang="en-US" dirty="0" smtClean="0"/>
              <a:t>Class User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8965" y="914400"/>
            <a:ext cx="5257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package </a:t>
            </a:r>
            <a:r>
              <a:rPr lang="en-US" sz="800" dirty="0" err="1"/>
              <a:t>hitungListrik</a:t>
            </a:r>
            <a:r>
              <a:rPr lang="en-US" sz="800" dirty="0"/>
              <a:t>;</a:t>
            </a:r>
          </a:p>
          <a:p>
            <a:r>
              <a:rPr lang="en-US" sz="800" dirty="0"/>
              <a:t>import </a:t>
            </a:r>
            <a:r>
              <a:rPr lang="en-US" sz="800" dirty="0" err="1"/>
              <a:t>java.util.Scanner</a:t>
            </a:r>
            <a:r>
              <a:rPr lang="en-US" sz="800" dirty="0"/>
              <a:t>;</a:t>
            </a:r>
          </a:p>
          <a:p>
            <a:endParaRPr lang="en-US" sz="800" dirty="0"/>
          </a:p>
          <a:p>
            <a:r>
              <a:rPr lang="en-US" sz="800" dirty="0"/>
              <a:t>public class User extends Device{</a:t>
            </a:r>
          </a:p>
          <a:p>
            <a:r>
              <a:rPr lang="en-US" sz="800" dirty="0"/>
              <a:t>	private String </a:t>
            </a:r>
            <a:r>
              <a:rPr lang="en-US" sz="800" dirty="0" err="1"/>
              <a:t>nama</a:t>
            </a:r>
            <a:r>
              <a:rPr lang="en-US" sz="800" dirty="0"/>
              <a:t>;</a:t>
            </a:r>
          </a:p>
          <a:p>
            <a:r>
              <a:rPr lang="en-US" sz="800" dirty="0"/>
              <a:t>	private String </a:t>
            </a:r>
            <a:r>
              <a:rPr lang="en-US" sz="800" dirty="0" err="1"/>
              <a:t>alamat</a:t>
            </a:r>
            <a:r>
              <a:rPr lang="en-US" sz="800" dirty="0"/>
              <a:t>;</a:t>
            </a:r>
          </a:p>
          <a:p>
            <a:r>
              <a:rPr lang="en-US" sz="800" dirty="0"/>
              <a:t>	private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jmlDevice</a:t>
            </a:r>
            <a:r>
              <a:rPr lang="en-US" sz="800" dirty="0"/>
              <a:t>;</a:t>
            </a:r>
          </a:p>
          <a:p>
            <a:r>
              <a:rPr lang="en-US" sz="800" dirty="0"/>
              <a:t>	private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pulsa</a:t>
            </a:r>
            <a:r>
              <a:rPr lang="en-US" sz="800" dirty="0"/>
              <a:t>;</a:t>
            </a:r>
          </a:p>
          <a:p>
            <a:r>
              <a:rPr lang="en-US" sz="800" dirty="0"/>
              <a:t>	Device[] </a:t>
            </a:r>
            <a:r>
              <a:rPr lang="en-US" sz="800" dirty="0" err="1"/>
              <a:t>devArr</a:t>
            </a:r>
            <a:r>
              <a:rPr lang="en-US" sz="800" dirty="0"/>
              <a:t>;</a:t>
            </a:r>
          </a:p>
          <a:p>
            <a:endParaRPr lang="en-US" sz="800" dirty="0"/>
          </a:p>
          <a:p>
            <a:r>
              <a:rPr lang="en-US" sz="800" dirty="0"/>
              <a:t>	public User(String </a:t>
            </a:r>
            <a:r>
              <a:rPr lang="en-US" sz="800" dirty="0" err="1"/>
              <a:t>nama</a:t>
            </a:r>
            <a:r>
              <a:rPr lang="en-US" sz="800" dirty="0"/>
              <a:t>, String </a:t>
            </a:r>
            <a:r>
              <a:rPr lang="en-US" sz="800" dirty="0" err="1"/>
              <a:t>alamat</a:t>
            </a:r>
            <a:r>
              <a:rPr lang="en-US" sz="800" dirty="0"/>
              <a:t>,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jmlDevice</a:t>
            </a:r>
            <a:r>
              <a:rPr lang="en-US" sz="800" dirty="0"/>
              <a:t>) {</a:t>
            </a:r>
          </a:p>
          <a:p>
            <a:r>
              <a:rPr lang="en-US" sz="800" dirty="0"/>
              <a:t>		</a:t>
            </a:r>
            <a:r>
              <a:rPr lang="en-US" sz="800" dirty="0" err="1"/>
              <a:t>this.nama</a:t>
            </a:r>
            <a:r>
              <a:rPr lang="en-US" sz="800" dirty="0"/>
              <a:t> = </a:t>
            </a:r>
            <a:r>
              <a:rPr lang="en-US" sz="800" dirty="0" err="1"/>
              <a:t>nama</a:t>
            </a:r>
            <a:r>
              <a:rPr lang="en-US" sz="800" dirty="0"/>
              <a:t>;</a:t>
            </a:r>
          </a:p>
          <a:p>
            <a:r>
              <a:rPr lang="en-US" sz="800" dirty="0"/>
              <a:t>		</a:t>
            </a:r>
            <a:r>
              <a:rPr lang="en-US" sz="800" dirty="0" err="1"/>
              <a:t>this.alamat</a:t>
            </a:r>
            <a:r>
              <a:rPr lang="en-US" sz="800" dirty="0"/>
              <a:t> = </a:t>
            </a:r>
            <a:r>
              <a:rPr lang="en-US" sz="800" dirty="0" err="1"/>
              <a:t>alamat</a:t>
            </a:r>
            <a:r>
              <a:rPr lang="en-US" sz="800" dirty="0"/>
              <a:t>;</a:t>
            </a:r>
          </a:p>
          <a:p>
            <a:r>
              <a:rPr lang="en-US" sz="800" dirty="0"/>
              <a:t>		</a:t>
            </a:r>
            <a:r>
              <a:rPr lang="en-US" sz="800" dirty="0" err="1"/>
              <a:t>this.jmlDevice</a:t>
            </a:r>
            <a:r>
              <a:rPr lang="en-US" sz="800" dirty="0"/>
              <a:t> = </a:t>
            </a:r>
            <a:r>
              <a:rPr lang="en-US" sz="800" dirty="0" err="1"/>
              <a:t>jmlDevice</a:t>
            </a:r>
            <a:r>
              <a:rPr lang="en-US" sz="800" dirty="0"/>
              <a:t>;</a:t>
            </a:r>
          </a:p>
          <a:p>
            <a:r>
              <a:rPr lang="en-US" sz="800" dirty="0"/>
              <a:t>	}</a:t>
            </a:r>
          </a:p>
          <a:p>
            <a:endParaRPr lang="en-US" sz="800" dirty="0"/>
          </a:p>
          <a:p>
            <a:r>
              <a:rPr lang="en-US" sz="800" dirty="0"/>
              <a:t>	public void </a:t>
            </a:r>
            <a:r>
              <a:rPr lang="en-US" sz="800" dirty="0" err="1"/>
              <a:t>inputDevice</a:t>
            </a:r>
            <a:r>
              <a:rPr lang="en-US" sz="800" dirty="0"/>
              <a:t>() {</a:t>
            </a:r>
          </a:p>
          <a:p>
            <a:r>
              <a:rPr lang="en-US" sz="800" dirty="0"/>
              <a:t>		</a:t>
            </a:r>
            <a:r>
              <a:rPr lang="en-US" sz="800" dirty="0" err="1"/>
              <a:t>devArr</a:t>
            </a:r>
            <a:r>
              <a:rPr lang="en-US" sz="800" dirty="0"/>
              <a:t> = new Device[</a:t>
            </a:r>
            <a:r>
              <a:rPr lang="en-US" sz="800" dirty="0" err="1"/>
              <a:t>this.jmlDevice</a:t>
            </a:r>
            <a:r>
              <a:rPr lang="en-US" sz="800" dirty="0"/>
              <a:t>];</a:t>
            </a:r>
          </a:p>
          <a:p>
            <a:r>
              <a:rPr lang="en-US" sz="800" dirty="0"/>
              <a:t>		Scanner </a:t>
            </a:r>
            <a:r>
              <a:rPr lang="en-US" sz="800" dirty="0" err="1"/>
              <a:t>sc</a:t>
            </a:r>
            <a:r>
              <a:rPr lang="en-US" sz="800" dirty="0"/>
              <a:t> = new Scanner(System.in);</a:t>
            </a:r>
          </a:p>
          <a:p>
            <a:endParaRPr lang="en-US" sz="800" dirty="0"/>
          </a:p>
          <a:p>
            <a:r>
              <a:rPr lang="en-US" sz="800" dirty="0"/>
              <a:t>		for(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</a:t>
            </a:r>
            <a:r>
              <a:rPr lang="en-US" sz="800" dirty="0"/>
              <a:t> = 0; </a:t>
            </a:r>
            <a:r>
              <a:rPr lang="en-US" sz="800" dirty="0" err="1"/>
              <a:t>i</a:t>
            </a:r>
            <a:r>
              <a:rPr lang="en-US" sz="800" dirty="0"/>
              <a:t> &lt; </a:t>
            </a:r>
            <a:r>
              <a:rPr lang="en-US" sz="800" dirty="0" err="1"/>
              <a:t>this.jmlDevice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devArr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 = new Device();</a:t>
            </a:r>
          </a:p>
          <a:p>
            <a:endParaRPr lang="en-US" sz="800" dirty="0"/>
          </a:p>
          <a:p>
            <a:r>
              <a:rPr lang="en-US" sz="800" dirty="0"/>
              <a:t>		</a:t>
            </a:r>
            <a:r>
              <a:rPr lang="en-US" sz="800" dirty="0" smtClean="0"/>
              <a:t>	</a:t>
            </a:r>
            <a:r>
              <a:rPr lang="en-US" sz="800" dirty="0" err="1" smtClean="0"/>
              <a:t>System.out.print</a:t>
            </a:r>
            <a:r>
              <a:rPr lang="en-US" sz="800" dirty="0"/>
              <a:t>("Input </a:t>
            </a:r>
            <a:r>
              <a:rPr lang="en-US" sz="800" dirty="0" err="1"/>
              <a:t>nama</a:t>
            </a:r>
            <a:r>
              <a:rPr lang="en-US" sz="800" dirty="0"/>
              <a:t> device : ");</a:t>
            </a:r>
          </a:p>
          <a:p>
            <a:r>
              <a:rPr lang="en-US" sz="800" dirty="0"/>
              <a:t>			String </a:t>
            </a:r>
            <a:r>
              <a:rPr lang="en-US" sz="800" dirty="0" err="1"/>
              <a:t>inDevice</a:t>
            </a:r>
            <a:r>
              <a:rPr lang="en-US" sz="800" dirty="0"/>
              <a:t> = </a:t>
            </a:r>
            <a:r>
              <a:rPr lang="en-US" sz="800" dirty="0" err="1"/>
              <a:t>sc.next</a:t>
            </a:r>
            <a:r>
              <a:rPr lang="en-US" sz="800" dirty="0"/>
              <a:t>();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devArr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].</a:t>
            </a:r>
            <a:r>
              <a:rPr lang="en-US" sz="800" dirty="0" err="1"/>
              <a:t>namaDevice</a:t>
            </a:r>
            <a:r>
              <a:rPr lang="en-US" sz="800" dirty="0"/>
              <a:t> = </a:t>
            </a:r>
            <a:r>
              <a:rPr lang="en-US" sz="800" dirty="0" err="1"/>
              <a:t>inDevice</a:t>
            </a:r>
            <a:r>
              <a:rPr lang="en-US" sz="800" dirty="0"/>
              <a:t>;</a:t>
            </a:r>
          </a:p>
          <a:p>
            <a:endParaRPr lang="en-US" sz="800" dirty="0"/>
          </a:p>
          <a:p>
            <a:r>
              <a:rPr lang="en-US" sz="800" dirty="0"/>
              <a:t>			</a:t>
            </a:r>
            <a:r>
              <a:rPr lang="en-US" sz="800" dirty="0" err="1"/>
              <a:t>System.out.print</a:t>
            </a:r>
            <a:r>
              <a:rPr lang="en-US" sz="800" dirty="0"/>
              <a:t>("Input kwh : ");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inKwh</a:t>
            </a:r>
            <a:r>
              <a:rPr lang="en-US" sz="800" dirty="0"/>
              <a:t> = </a:t>
            </a:r>
            <a:r>
              <a:rPr lang="en-US" sz="800" dirty="0" err="1"/>
              <a:t>sc.nextInt</a:t>
            </a:r>
            <a:r>
              <a:rPr lang="en-US" sz="800" dirty="0"/>
              <a:t>();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devArr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].</a:t>
            </a:r>
            <a:r>
              <a:rPr lang="en-US" sz="800" dirty="0" err="1"/>
              <a:t>kwhDevice</a:t>
            </a:r>
            <a:r>
              <a:rPr lang="en-US" sz="800" dirty="0"/>
              <a:t> = </a:t>
            </a:r>
            <a:r>
              <a:rPr lang="en-US" sz="800" dirty="0" err="1"/>
              <a:t>inKwh</a:t>
            </a:r>
            <a:r>
              <a:rPr lang="en-US" sz="800" dirty="0"/>
              <a:t>;</a:t>
            </a:r>
          </a:p>
          <a:p>
            <a:endParaRPr lang="en-US" sz="800" dirty="0"/>
          </a:p>
          <a:p>
            <a:r>
              <a:rPr lang="en-US" sz="800" dirty="0"/>
              <a:t>			</a:t>
            </a:r>
            <a:r>
              <a:rPr lang="en-US" sz="800" dirty="0" err="1"/>
              <a:t>System.out.print</a:t>
            </a:r>
            <a:r>
              <a:rPr lang="en-US" sz="800" dirty="0"/>
              <a:t>("Input </a:t>
            </a:r>
            <a:r>
              <a:rPr lang="en-US" sz="800" dirty="0" err="1"/>
              <a:t>durasi</a:t>
            </a:r>
            <a:r>
              <a:rPr lang="en-US" sz="800" dirty="0"/>
              <a:t> </a:t>
            </a:r>
            <a:r>
              <a:rPr lang="en-US" sz="800" dirty="0" err="1"/>
              <a:t>penggunaan</a:t>
            </a:r>
            <a:r>
              <a:rPr lang="en-US" sz="800" dirty="0"/>
              <a:t> (jam) : ");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inDurasi</a:t>
            </a:r>
            <a:r>
              <a:rPr lang="en-US" sz="800" dirty="0"/>
              <a:t> = </a:t>
            </a:r>
            <a:r>
              <a:rPr lang="en-US" sz="800" dirty="0" err="1"/>
              <a:t>sc.nextInt</a:t>
            </a:r>
            <a:r>
              <a:rPr lang="en-US" sz="800" dirty="0"/>
              <a:t>();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devArr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].</a:t>
            </a:r>
            <a:r>
              <a:rPr lang="en-US" sz="800" dirty="0" err="1"/>
              <a:t>durasi</a:t>
            </a:r>
            <a:r>
              <a:rPr lang="en-US" sz="800" dirty="0"/>
              <a:t> = </a:t>
            </a:r>
            <a:r>
              <a:rPr lang="en-US" sz="800" dirty="0" err="1"/>
              <a:t>inDurasi</a:t>
            </a:r>
            <a:r>
              <a:rPr lang="en-US" sz="800" dirty="0"/>
              <a:t>;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System.out.println</a:t>
            </a:r>
            <a:r>
              <a:rPr lang="en-US" sz="800" dirty="0"/>
              <a:t>(" ");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}</a:t>
            </a:r>
          </a:p>
          <a:p>
            <a:endParaRPr lang="en-US" sz="800" dirty="0"/>
          </a:p>
          <a:p>
            <a:r>
              <a:rPr lang="en-US" sz="800" dirty="0"/>
              <a:t>	public void </a:t>
            </a:r>
            <a:r>
              <a:rPr lang="en-US" sz="800" dirty="0" err="1"/>
              <a:t>setPulsa</a:t>
            </a:r>
            <a:r>
              <a:rPr lang="en-US" sz="800" dirty="0"/>
              <a:t>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pulsa</a:t>
            </a:r>
            <a:r>
              <a:rPr lang="en-US" sz="800" dirty="0"/>
              <a:t>) {</a:t>
            </a:r>
          </a:p>
          <a:p>
            <a:r>
              <a:rPr lang="en-US" sz="800" dirty="0"/>
              <a:t>		</a:t>
            </a:r>
            <a:r>
              <a:rPr lang="en-US" sz="800" dirty="0" err="1"/>
              <a:t>this.pulsa</a:t>
            </a:r>
            <a:r>
              <a:rPr lang="en-US" sz="800" dirty="0"/>
              <a:t> = </a:t>
            </a:r>
            <a:r>
              <a:rPr lang="en-US" sz="800" dirty="0" err="1"/>
              <a:t>pulsa</a:t>
            </a:r>
            <a:r>
              <a:rPr lang="en-US" sz="800" dirty="0"/>
              <a:t>;</a:t>
            </a:r>
          </a:p>
          <a:p>
            <a:r>
              <a:rPr lang="en-US" sz="800" dirty="0"/>
              <a:t>	}</a:t>
            </a:r>
          </a:p>
          <a:p>
            <a:endParaRPr lang="en-US" sz="800" dirty="0"/>
          </a:p>
          <a:p>
            <a:r>
              <a:rPr lang="en-US" sz="800" dirty="0"/>
              <a:t>	public String </a:t>
            </a:r>
            <a:r>
              <a:rPr lang="en-US" sz="800" dirty="0" err="1"/>
              <a:t>getNama</a:t>
            </a:r>
            <a:r>
              <a:rPr lang="en-US" sz="800" dirty="0"/>
              <a:t>(){</a:t>
            </a:r>
          </a:p>
          <a:p>
            <a:r>
              <a:rPr lang="en-US" sz="800" dirty="0"/>
              <a:t>		return </a:t>
            </a:r>
            <a:r>
              <a:rPr lang="en-US" sz="800" dirty="0" err="1"/>
              <a:t>nama</a:t>
            </a:r>
            <a:r>
              <a:rPr lang="en-US" sz="800" dirty="0"/>
              <a:t>;</a:t>
            </a:r>
          </a:p>
          <a:p>
            <a:r>
              <a:rPr lang="en-US" sz="800" dirty="0"/>
              <a:t>	</a:t>
            </a:r>
            <a:r>
              <a:rPr lang="en-US" sz="800" dirty="0" smtClean="0"/>
              <a:t>}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3276600" y="1371600"/>
            <a:ext cx="7239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/>
          </a:p>
          <a:p>
            <a:r>
              <a:rPr lang="en-US" sz="800" dirty="0"/>
              <a:t>	public String </a:t>
            </a:r>
            <a:r>
              <a:rPr lang="en-US" sz="800" dirty="0" err="1"/>
              <a:t>getAlamat</a:t>
            </a:r>
            <a:r>
              <a:rPr lang="en-US" sz="800" dirty="0"/>
              <a:t>(){</a:t>
            </a:r>
          </a:p>
          <a:p>
            <a:r>
              <a:rPr lang="en-US" sz="800" dirty="0"/>
              <a:t>		return </a:t>
            </a:r>
            <a:r>
              <a:rPr lang="en-US" sz="800" dirty="0" err="1"/>
              <a:t>alamat</a:t>
            </a:r>
            <a:r>
              <a:rPr lang="en-US" sz="800" dirty="0"/>
              <a:t>;</a:t>
            </a:r>
          </a:p>
          <a:p>
            <a:r>
              <a:rPr lang="en-US" sz="800" dirty="0"/>
              <a:t>	}</a:t>
            </a:r>
          </a:p>
          <a:p>
            <a:endParaRPr lang="en-US" sz="800" dirty="0"/>
          </a:p>
          <a:p>
            <a:r>
              <a:rPr lang="en-US" sz="800" dirty="0"/>
              <a:t>	public void </a:t>
            </a:r>
            <a:r>
              <a:rPr lang="en-US" sz="800" dirty="0" err="1"/>
              <a:t>cetakDevice</a:t>
            </a:r>
            <a:r>
              <a:rPr lang="en-US" sz="800" dirty="0"/>
              <a:t>() {</a:t>
            </a:r>
          </a:p>
          <a:p>
            <a:r>
              <a:rPr lang="en-US" sz="800" dirty="0"/>
              <a:t>		for(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</a:t>
            </a:r>
            <a:r>
              <a:rPr lang="en-US" sz="800" dirty="0"/>
              <a:t> = 0; </a:t>
            </a:r>
            <a:r>
              <a:rPr lang="en-US" sz="800" dirty="0" err="1"/>
              <a:t>i</a:t>
            </a:r>
            <a:r>
              <a:rPr lang="en-US" sz="800" dirty="0"/>
              <a:t> &lt; </a:t>
            </a:r>
            <a:r>
              <a:rPr lang="en-US" sz="800" dirty="0" err="1"/>
              <a:t>this.jmlDevice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System.out.println</a:t>
            </a:r>
            <a:r>
              <a:rPr lang="en-US" sz="800" dirty="0"/>
              <a:t>(</a:t>
            </a:r>
            <a:r>
              <a:rPr lang="en-US" sz="800" dirty="0" err="1"/>
              <a:t>devArr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].info() + "\n");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}</a:t>
            </a:r>
          </a:p>
          <a:p>
            <a:endParaRPr lang="en-US" sz="800" dirty="0"/>
          </a:p>
          <a:p>
            <a:r>
              <a:rPr lang="en-US" sz="800" dirty="0"/>
              <a:t>	public String info() {</a:t>
            </a:r>
          </a:p>
          <a:p>
            <a:r>
              <a:rPr lang="en-US" sz="800" dirty="0"/>
              <a:t>		return "Username : " + </a:t>
            </a:r>
            <a:r>
              <a:rPr lang="en-US" sz="800" dirty="0" err="1"/>
              <a:t>getNama</a:t>
            </a:r>
            <a:r>
              <a:rPr lang="en-US" sz="800" dirty="0"/>
              <a:t>() + </a:t>
            </a:r>
          </a:p>
          <a:p>
            <a:r>
              <a:rPr lang="en-US" sz="800" dirty="0"/>
              <a:t>				"\</a:t>
            </a:r>
            <a:r>
              <a:rPr lang="en-US" sz="800" dirty="0" err="1"/>
              <a:t>nAlamat</a:t>
            </a:r>
            <a:r>
              <a:rPr lang="en-US" sz="800" dirty="0"/>
              <a:t> : " + </a:t>
            </a:r>
            <a:r>
              <a:rPr lang="en-US" sz="800" dirty="0" err="1"/>
              <a:t>getAlamat</a:t>
            </a:r>
            <a:r>
              <a:rPr lang="en-US" sz="800" dirty="0"/>
              <a:t>();</a:t>
            </a:r>
          </a:p>
          <a:p>
            <a:r>
              <a:rPr lang="en-US" sz="800" dirty="0"/>
              <a:t>	}</a:t>
            </a:r>
          </a:p>
          <a:p>
            <a:r>
              <a:rPr lang="en-US" sz="800" dirty="0"/>
              <a:t>	public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estimasiHari</a:t>
            </a:r>
            <a:r>
              <a:rPr lang="en-US" sz="800" dirty="0"/>
              <a:t>()</a:t>
            </a:r>
          </a:p>
          <a:p>
            <a:r>
              <a:rPr lang="en-US" sz="800" dirty="0"/>
              <a:t>		{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totalKwh</a:t>
            </a:r>
            <a:r>
              <a:rPr lang="en-US" sz="800" dirty="0"/>
              <a:t> = 0;</a:t>
            </a:r>
          </a:p>
          <a:p>
            <a:r>
              <a:rPr lang="en-US" sz="800" dirty="0"/>
              <a:t>			for(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</a:t>
            </a:r>
            <a:r>
              <a:rPr lang="en-US" sz="800" dirty="0"/>
              <a:t> = 0; </a:t>
            </a:r>
            <a:r>
              <a:rPr lang="en-US" sz="800" dirty="0" err="1"/>
              <a:t>i</a:t>
            </a:r>
            <a:r>
              <a:rPr lang="en-US" sz="800" dirty="0"/>
              <a:t> &lt; </a:t>
            </a:r>
            <a:r>
              <a:rPr lang="en-US" sz="800" dirty="0" err="1"/>
              <a:t>this.jmlDevice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r>
              <a:rPr lang="en-US" sz="800" dirty="0"/>
              <a:t>				</a:t>
            </a:r>
            <a:r>
              <a:rPr lang="en-US" sz="800" dirty="0" err="1"/>
              <a:t>totalKwh</a:t>
            </a:r>
            <a:r>
              <a:rPr lang="en-US" sz="800" dirty="0"/>
              <a:t>+=(</a:t>
            </a:r>
            <a:r>
              <a:rPr lang="en-US" sz="800" dirty="0" err="1"/>
              <a:t>devArr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].</a:t>
            </a:r>
            <a:r>
              <a:rPr lang="en-US" sz="800" dirty="0" err="1"/>
              <a:t>getKwhDevice</a:t>
            </a:r>
            <a:r>
              <a:rPr lang="en-US" sz="800" dirty="0"/>
              <a:t>() * </a:t>
            </a:r>
            <a:r>
              <a:rPr lang="en-US" sz="800" dirty="0" err="1"/>
              <a:t>devArr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].</a:t>
            </a:r>
            <a:r>
              <a:rPr lang="en-US" sz="800" dirty="0" err="1"/>
              <a:t>getDurasi</a:t>
            </a:r>
            <a:r>
              <a:rPr lang="en-US" sz="800" dirty="0"/>
              <a:t>());</a:t>
            </a:r>
          </a:p>
          <a:p>
            <a:r>
              <a:rPr lang="en-US" sz="800" dirty="0"/>
              <a:t>			}</a:t>
            </a:r>
          </a:p>
          <a:p>
            <a:r>
              <a:rPr lang="en-US" sz="800" dirty="0"/>
              <a:t>			return </a:t>
            </a:r>
            <a:r>
              <a:rPr lang="en-US" sz="800" dirty="0" err="1"/>
              <a:t>this.pulsa</a:t>
            </a:r>
            <a:r>
              <a:rPr lang="en-US" sz="800" dirty="0"/>
              <a:t>/</a:t>
            </a:r>
            <a:r>
              <a:rPr lang="en-US" sz="800" dirty="0" err="1"/>
              <a:t>totalKwh</a:t>
            </a:r>
            <a:r>
              <a:rPr lang="en-US" sz="800" dirty="0"/>
              <a:t>/24;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0510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/>
          <a:lstStyle/>
          <a:p>
            <a:r>
              <a:rPr lang="en-US" dirty="0" smtClean="0"/>
              <a:t>Class Test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06680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hitungListrik.PLN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hitungListrik.Device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hitungListrik.User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java.util.Scanner</a:t>
            </a:r>
            <a:r>
              <a:rPr lang="en-US" sz="1400" dirty="0"/>
              <a:t>;</a:t>
            </a:r>
          </a:p>
          <a:p>
            <a:r>
              <a:rPr lang="en-US" sz="1400" dirty="0"/>
              <a:t>public class Test {</a:t>
            </a:r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dirty="0"/>
              <a:t>		Scanner in = new Scanner(System.in);</a:t>
            </a:r>
          </a:p>
          <a:p>
            <a:r>
              <a:rPr lang="en-US" sz="1400" dirty="0"/>
              <a:t>		User </a:t>
            </a:r>
            <a:r>
              <a:rPr lang="en-US" sz="1400" dirty="0" err="1"/>
              <a:t>user</a:t>
            </a:r>
            <a:r>
              <a:rPr lang="en-US" sz="1400" dirty="0"/>
              <a:t> = new User("fahmi","Bdg",2);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System.out.print</a:t>
            </a:r>
            <a:r>
              <a:rPr lang="en-US" sz="1400" dirty="0"/>
              <a:t>("</a:t>
            </a:r>
            <a:r>
              <a:rPr lang="en-US" sz="1400" dirty="0" err="1"/>
              <a:t>Masukkan</a:t>
            </a:r>
            <a:r>
              <a:rPr lang="en-US" sz="1400" dirty="0"/>
              <a:t> </a:t>
            </a:r>
            <a:r>
              <a:rPr lang="en-US" sz="1400" dirty="0" err="1"/>
              <a:t>Pulsa</a:t>
            </a:r>
            <a:r>
              <a:rPr lang="en-US" sz="1400" dirty="0"/>
              <a:t> </a:t>
            </a:r>
            <a:r>
              <a:rPr lang="en-US" sz="1400" dirty="0" err="1"/>
              <a:t>Listrik</a:t>
            </a:r>
            <a:r>
              <a:rPr lang="en-US" sz="1400" dirty="0"/>
              <a:t> : ");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pulsa</a:t>
            </a:r>
            <a:r>
              <a:rPr lang="en-US" sz="1400" dirty="0"/>
              <a:t> = </a:t>
            </a:r>
            <a:r>
              <a:rPr lang="en-US" sz="1400" dirty="0" err="1"/>
              <a:t>in.nextInt</a:t>
            </a:r>
            <a:r>
              <a:rPr lang="en-US" sz="1400" dirty="0"/>
              <a:t>();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user.setPulsa</a:t>
            </a:r>
            <a:r>
              <a:rPr lang="en-US" sz="1400" dirty="0"/>
              <a:t>(</a:t>
            </a:r>
            <a:r>
              <a:rPr lang="en-US" sz="1400" dirty="0" err="1"/>
              <a:t>pulsa</a:t>
            </a:r>
            <a:r>
              <a:rPr lang="en-US" sz="1400" dirty="0"/>
              <a:t>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user.inputDevice</a:t>
            </a:r>
            <a:r>
              <a:rPr lang="en-US" sz="1400" dirty="0"/>
              <a:t>();</a:t>
            </a:r>
          </a:p>
          <a:p>
            <a:r>
              <a:rPr lang="en-US" sz="1400" dirty="0"/>
              <a:t>		user.info();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user.cetakDevice</a:t>
            </a:r>
            <a:r>
              <a:rPr lang="en-US" sz="1400" dirty="0"/>
              <a:t>();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Estimasi</a:t>
            </a:r>
            <a:r>
              <a:rPr lang="en-US" sz="1400" dirty="0"/>
              <a:t> </a:t>
            </a:r>
            <a:r>
              <a:rPr lang="en-US" sz="1400" dirty="0" err="1"/>
              <a:t>Hari</a:t>
            </a:r>
            <a:r>
              <a:rPr lang="en-US" sz="1400" dirty="0"/>
              <a:t> </a:t>
            </a:r>
            <a:r>
              <a:rPr lang="en-US" sz="1400" dirty="0" err="1"/>
              <a:t>Pulsa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habis</a:t>
            </a:r>
            <a:r>
              <a:rPr lang="en-US" sz="1400" dirty="0"/>
              <a:t> : " + </a:t>
            </a:r>
            <a:r>
              <a:rPr lang="en-US" sz="1400" dirty="0" err="1"/>
              <a:t>user.estimasiHari</a:t>
            </a:r>
            <a:r>
              <a:rPr lang="en-US" sz="1400" dirty="0"/>
              <a:t>());</a:t>
            </a:r>
          </a:p>
          <a:p>
            <a:endParaRPr lang="en-US" sz="1400" dirty="0"/>
          </a:p>
          <a:p>
            <a:r>
              <a:rPr lang="en-US" sz="1400" dirty="0"/>
              <a:t>		//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user.devArr</a:t>
            </a:r>
            <a:r>
              <a:rPr lang="en-US" sz="1400" dirty="0"/>
              <a:t>[0].</a:t>
            </a:r>
            <a:r>
              <a:rPr lang="en-US" sz="1400" dirty="0" err="1"/>
              <a:t>namaDevice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72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85" y="1447800"/>
            <a:ext cx="6576630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positivepsychologynews.com/ppnd_wp/wp-content/uploads/2008/12/thank-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331"/>
            <a:ext cx="7724274" cy="684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8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5"/>
          <a:stretch/>
        </p:blipFill>
        <p:spPr>
          <a:xfrm>
            <a:off x="-304800" y="0"/>
            <a:ext cx="494538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9801" y="0"/>
            <a:ext cx="693419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46799" y="1443841"/>
            <a:ext cx="6328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 smtClean="0"/>
              <a:t>KELAS B</a:t>
            </a:r>
          </a:p>
          <a:p>
            <a:pPr lvl="0" algn="just"/>
            <a:endParaRPr lang="en-US" sz="2400" dirty="0"/>
          </a:p>
          <a:p>
            <a:pPr lvl="1" algn="just"/>
            <a:r>
              <a:rPr lang="en-US" sz="2400" dirty="0" err="1" smtClean="0"/>
              <a:t>Intan</a:t>
            </a:r>
            <a:r>
              <a:rPr lang="en-US" sz="2400" dirty="0" smtClean="0"/>
              <a:t> </a:t>
            </a:r>
            <a:r>
              <a:rPr lang="en-US" sz="2400" dirty="0" err="1" smtClean="0"/>
              <a:t>Pratiwi</a:t>
            </a:r>
            <a:r>
              <a:rPr lang="en-US" sz="2400" dirty="0" smtClean="0"/>
              <a:t>		140810160022</a:t>
            </a:r>
          </a:p>
          <a:p>
            <a:pPr lvl="1" algn="just"/>
            <a:r>
              <a:rPr lang="en-US" sz="2400" dirty="0" err="1" smtClean="0"/>
              <a:t>Syifa</a:t>
            </a:r>
            <a:r>
              <a:rPr lang="en-US" sz="2400" dirty="0" smtClean="0"/>
              <a:t> </a:t>
            </a:r>
            <a:r>
              <a:rPr lang="en-US" sz="2400" dirty="0" err="1" smtClean="0"/>
              <a:t>Fauziyah</a:t>
            </a:r>
            <a:r>
              <a:rPr lang="en-US" sz="2400" dirty="0" smtClean="0"/>
              <a:t> NI		140810160026</a:t>
            </a:r>
          </a:p>
          <a:p>
            <a:pPr lvl="1" algn="just"/>
            <a:r>
              <a:rPr lang="en-US" sz="2400" dirty="0" smtClean="0"/>
              <a:t>M. </a:t>
            </a:r>
            <a:r>
              <a:rPr lang="en-US" sz="2400" dirty="0" err="1" smtClean="0"/>
              <a:t>Fahmi</a:t>
            </a:r>
            <a:r>
              <a:rPr lang="en-US" sz="2400" dirty="0" smtClean="0"/>
              <a:t> </a:t>
            </a:r>
            <a:r>
              <a:rPr lang="en-US" sz="2400" dirty="0" err="1" smtClean="0"/>
              <a:t>Irfananda</a:t>
            </a:r>
            <a:r>
              <a:rPr lang="en-US" sz="2400" dirty="0" smtClean="0"/>
              <a:t>	140810160028</a:t>
            </a:r>
          </a:p>
          <a:p>
            <a:pPr lvl="1" algn="just"/>
            <a:r>
              <a:rPr lang="en-US" sz="2400" dirty="0" err="1" smtClean="0"/>
              <a:t>Ibnu</a:t>
            </a:r>
            <a:r>
              <a:rPr lang="en-US" sz="2400" dirty="0" smtClean="0"/>
              <a:t> </a:t>
            </a:r>
            <a:r>
              <a:rPr lang="en-US" sz="2400" dirty="0" err="1" smtClean="0"/>
              <a:t>Ahsani</a:t>
            </a:r>
            <a:r>
              <a:rPr lang="en-US" sz="2400" dirty="0" smtClean="0"/>
              <a:t>		140810160054</a:t>
            </a:r>
            <a:endParaRPr lang="en-US" sz="2400" dirty="0"/>
          </a:p>
          <a:p>
            <a:pPr lvl="0"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2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56824" y="-2"/>
            <a:ext cx="7587175" cy="68580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1"/>
          <a:stretch/>
        </p:blipFill>
        <p:spPr>
          <a:xfrm>
            <a:off x="304800" y="-1"/>
            <a:ext cx="1252025" cy="6793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304800"/>
            <a:ext cx="75438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OVERLOADING	</a:t>
            </a:r>
          </a:p>
          <a:p>
            <a:endParaRPr lang="en-US" sz="2000" dirty="0"/>
          </a:p>
          <a:p>
            <a:r>
              <a:rPr lang="en-US" sz="2000" dirty="0" smtClean="0"/>
              <a:t>	Overloading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method </a:t>
            </a:r>
            <a:r>
              <a:rPr lang="en-US" sz="2000" dirty="0" err="1"/>
              <a:t>sekaligus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,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fungsionalitas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overloading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dibawah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: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/>
              <a:t>Gambar</a:t>
            </a:r>
            <a:r>
              <a:rPr lang="en-US" sz="2000" dirty="0"/>
              <a:t>(</a:t>
            </a:r>
            <a:r>
              <a:rPr lang="en-US" sz="2000" dirty="0" err="1"/>
              <a:t>Titik</a:t>
            </a:r>
            <a:r>
              <a:rPr lang="en-US" sz="2000" dirty="0"/>
              <a:t> t1) à 1 parameter </a:t>
            </a:r>
            <a:r>
              <a:rPr lang="en-US" sz="2000" dirty="0" err="1"/>
              <a:t>titik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Gambar</a:t>
            </a:r>
            <a:r>
              <a:rPr lang="en-US" sz="2000" dirty="0"/>
              <a:t>(</a:t>
            </a:r>
            <a:r>
              <a:rPr lang="en-US" sz="2000" dirty="0" err="1"/>
              <a:t>Titik</a:t>
            </a:r>
            <a:r>
              <a:rPr lang="en-US" sz="2000" dirty="0"/>
              <a:t> t1, </a:t>
            </a:r>
            <a:r>
              <a:rPr lang="en-US" sz="2000" dirty="0" err="1"/>
              <a:t>Titik</a:t>
            </a:r>
            <a:r>
              <a:rPr lang="en-US" sz="2000" dirty="0"/>
              <a:t> t2) à 2 parameter </a:t>
            </a:r>
            <a:r>
              <a:rPr lang="en-US" sz="2000" dirty="0" err="1"/>
              <a:t>titik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Gambar</a:t>
            </a:r>
            <a:r>
              <a:rPr lang="en-US" sz="2000" dirty="0"/>
              <a:t>(</a:t>
            </a:r>
            <a:r>
              <a:rPr lang="en-US" sz="2000" dirty="0" err="1"/>
              <a:t>Titik</a:t>
            </a:r>
            <a:r>
              <a:rPr lang="en-US" sz="2000" dirty="0"/>
              <a:t> t1,Titik t2,Titik t3)à 3 parameter </a:t>
            </a:r>
            <a:r>
              <a:rPr lang="en-US" sz="2000" dirty="0" err="1"/>
              <a:t>titik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segitiga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Gambar</a:t>
            </a:r>
            <a:r>
              <a:rPr lang="en-US" sz="2000" dirty="0"/>
              <a:t>(</a:t>
            </a:r>
            <a:r>
              <a:rPr lang="en-US" sz="2000" dirty="0" err="1"/>
              <a:t>Titik</a:t>
            </a:r>
            <a:r>
              <a:rPr lang="en-US" sz="2000" dirty="0"/>
              <a:t> t1,Titik t2,Titik t3,Titik t4)à 4 parameter </a:t>
            </a:r>
            <a:r>
              <a:rPr lang="en-US" sz="2000" dirty="0" err="1"/>
              <a:t>titik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persegi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 smtClean="0"/>
              <a:t>	Overloading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class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parent class </a:t>
            </a:r>
            <a:r>
              <a:rPr lang="en-US" sz="2000" dirty="0" err="1"/>
              <a:t>dan</a:t>
            </a:r>
            <a:r>
              <a:rPr lang="en-US" sz="2000" dirty="0"/>
              <a:t> subclass-</a:t>
            </a:r>
            <a:r>
              <a:rPr lang="en-US" sz="2000" dirty="0" err="1"/>
              <a:t>nya</a:t>
            </a:r>
            <a:r>
              <a:rPr lang="en-US" sz="2000" dirty="0"/>
              <a:t>. Overloading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ciri-ciri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 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Nama</a:t>
            </a:r>
            <a:r>
              <a:rPr lang="en-US" sz="2000" dirty="0"/>
              <a:t> method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</a:p>
          <a:p>
            <a:r>
              <a:rPr lang="en-US" sz="2000" dirty="0"/>
              <a:t>2. </a:t>
            </a:r>
            <a:r>
              <a:rPr lang="en-US" sz="2000" dirty="0" err="1"/>
              <a:t>Daftar</a:t>
            </a:r>
            <a:r>
              <a:rPr lang="en-US" sz="2000" dirty="0"/>
              <a:t> parameter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</a:p>
          <a:p>
            <a:r>
              <a:rPr lang="en-US" sz="2000" dirty="0"/>
              <a:t>3. Return type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,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942" y="533400"/>
            <a:ext cx="7520940" cy="4724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4000" dirty="0" smtClean="0"/>
              <a:t>OVERRIDING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Overriding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method </a:t>
            </a:r>
            <a:r>
              <a:rPr lang="en-US" sz="2000" dirty="0" err="1"/>
              <a:t>pada</a:t>
            </a:r>
            <a:r>
              <a:rPr lang="en-US" sz="2000" dirty="0"/>
              <a:t> subclass </a:t>
            </a:r>
            <a:r>
              <a:rPr lang="en-US" sz="2000" dirty="0" err="1"/>
              <a:t>menolak</a:t>
            </a:r>
            <a:r>
              <a:rPr lang="en-US" sz="2000" dirty="0"/>
              <a:t> method </a:t>
            </a:r>
            <a:r>
              <a:rPr lang="en-US" sz="2000" dirty="0" err="1"/>
              <a:t>pada</a:t>
            </a:r>
            <a:r>
              <a:rPr lang="en-US" sz="2000" dirty="0"/>
              <a:t> parent class-</a:t>
            </a:r>
            <a:r>
              <a:rPr lang="en-US" sz="2000" dirty="0" err="1"/>
              <a:t>nya</a:t>
            </a:r>
            <a:r>
              <a:rPr lang="en-US" sz="2000" dirty="0"/>
              <a:t>. Overriding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 smtClean="0"/>
              <a:t>ciri-ciri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 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Nama</a:t>
            </a:r>
            <a:r>
              <a:rPr lang="en-US" sz="2000" dirty="0"/>
              <a:t> method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Daftar</a:t>
            </a:r>
            <a:r>
              <a:rPr lang="en-US" sz="2000" dirty="0"/>
              <a:t> parameter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3. Return type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 smtClean="0"/>
              <a:t>	Method </a:t>
            </a:r>
            <a:r>
              <a:rPr lang="en-US" sz="2000" dirty="0"/>
              <a:t>yang </a:t>
            </a:r>
            <a:r>
              <a:rPr lang="en-US" sz="2000" dirty="0" err="1"/>
              <a:t>terkena</a:t>
            </a:r>
            <a:r>
              <a:rPr lang="en-US" sz="2000" dirty="0"/>
              <a:t> override (overridden method) </a:t>
            </a:r>
            <a:r>
              <a:rPr lang="en-US" sz="2000" dirty="0" err="1"/>
              <a:t>diharuskan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modifier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luas</a:t>
            </a:r>
            <a:r>
              <a:rPr lang="en-US" sz="2000" dirty="0"/>
              <a:t> </a:t>
            </a:r>
            <a:r>
              <a:rPr lang="en-US" sz="2000" dirty="0" err="1"/>
              <a:t>aksesnya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method yang </a:t>
            </a:r>
            <a:r>
              <a:rPr lang="en-US" sz="2000" dirty="0" err="1"/>
              <a:t>meng</a:t>
            </a:r>
            <a:r>
              <a:rPr lang="en-US" sz="2000" dirty="0"/>
              <a:t>-override (overriding method).</a:t>
            </a:r>
          </a:p>
          <a:p>
            <a:pPr marL="0" lvl="0" indent="0">
              <a:buNone/>
            </a:pPr>
            <a:endParaRPr lang="en-US" sz="1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6"/>
          <a:stretch/>
        </p:blipFill>
        <p:spPr>
          <a:xfrm>
            <a:off x="0" y="5562600"/>
            <a:ext cx="9144000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9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6781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OVERRIDDEN</a:t>
            </a:r>
          </a:p>
          <a:p>
            <a:pPr marL="0" indent="0">
              <a:buNone/>
            </a:pPr>
            <a:r>
              <a:rPr lang="en-US" sz="1800" dirty="0"/>
              <a:t>Method yang </a:t>
            </a:r>
            <a:r>
              <a:rPr lang="en-US" sz="1800" dirty="0" err="1"/>
              <a:t>terkena</a:t>
            </a:r>
            <a:r>
              <a:rPr lang="en-US" sz="1800" dirty="0"/>
              <a:t> override (overridden method) </a:t>
            </a:r>
            <a:r>
              <a:rPr lang="en-US" sz="1800" dirty="0" err="1"/>
              <a:t>diharuskan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boleh</a:t>
            </a:r>
            <a:r>
              <a:rPr lang="en-US" sz="1800" dirty="0"/>
              <a:t> </a:t>
            </a:r>
            <a:r>
              <a:rPr lang="en-US" sz="1800" dirty="0" err="1"/>
              <a:t>mempunyai</a:t>
            </a:r>
            <a:r>
              <a:rPr lang="en-US" sz="1800" dirty="0"/>
              <a:t> modifier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luas</a:t>
            </a:r>
            <a:r>
              <a:rPr lang="en-US" sz="1800" dirty="0"/>
              <a:t> </a:t>
            </a:r>
            <a:r>
              <a:rPr lang="en-US" sz="1800" dirty="0" err="1"/>
              <a:t>aksesnya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method yang </a:t>
            </a:r>
            <a:r>
              <a:rPr lang="en-US" sz="1800" dirty="0" err="1"/>
              <a:t>meng</a:t>
            </a:r>
            <a:r>
              <a:rPr lang="en-US" sz="1800" dirty="0"/>
              <a:t>-override (overriding method).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4000" dirty="0" smtClean="0"/>
              <a:t>POLYMORPHISM</a:t>
            </a:r>
          </a:p>
          <a:p>
            <a:pPr marL="0" indent="0">
              <a:buNone/>
            </a:pPr>
            <a:r>
              <a:rPr lang="en-US" sz="1800" dirty="0" smtClean="0"/>
              <a:t>	Polymorphism </a:t>
            </a:r>
            <a:r>
              <a:rPr lang="en-US" sz="1800" dirty="0"/>
              <a:t>(</a:t>
            </a:r>
            <a:r>
              <a:rPr lang="en-US" sz="1800" dirty="0" err="1"/>
              <a:t>polimorfisme</a:t>
            </a:r>
            <a:r>
              <a:rPr lang="en-US" sz="1800" dirty="0"/>
              <a:t>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kemampuan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class yang </a:t>
            </a:r>
            <a:r>
              <a:rPr lang="en-US" sz="1800" dirty="0" err="1"/>
              <a:t>berbeda</a:t>
            </a:r>
            <a:r>
              <a:rPr lang="en-US" sz="1800" dirty="0"/>
              <a:t>. </a:t>
            </a:r>
            <a:r>
              <a:rPr lang="en-US" sz="1800" dirty="0" err="1"/>
              <a:t>Polimorfisme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obyek</a:t>
            </a:r>
            <a:r>
              <a:rPr lang="en-US" sz="1800" dirty="0"/>
              <a:t> </a:t>
            </a:r>
            <a:r>
              <a:rPr lang="en-US" sz="1800" dirty="0" err="1"/>
              <a:t>bertipe</a:t>
            </a:r>
            <a:r>
              <a:rPr lang="en-US" sz="1800" dirty="0"/>
              <a:t> parent class,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pemanggilan</a:t>
            </a:r>
            <a:r>
              <a:rPr lang="en-US" sz="1800" dirty="0"/>
              <a:t> </a:t>
            </a:r>
            <a:r>
              <a:rPr lang="en-US" sz="1800" dirty="0" err="1"/>
              <a:t>constructornya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subclass. </a:t>
            </a:r>
            <a:r>
              <a:rPr lang="en-US" sz="1800" dirty="0" err="1"/>
              <a:t>Misalnya</a:t>
            </a:r>
            <a:r>
              <a:rPr lang="en-US" sz="1800" dirty="0"/>
              <a:t> </a:t>
            </a:r>
            <a:r>
              <a:rPr lang="en-US" sz="1800" dirty="0" err="1"/>
              <a:t>deklarasi</a:t>
            </a:r>
            <a:r>
              <a:rPr lang="en-US" sz="1800" dirty="0"/>
              <a:t> </a:t>
            </a:r>
            <a:r>
              <a:rPr lang="en-US" sz="1800" dirty="0" err="1"/>
              <a:t>pernyataan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: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Employee employee=new Manager(); 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 err="1"/>
              <a:t>dimana</a:t>
            </a:r>
            <a:r>
              <a:rPr lang="en-US" sz="1800" dirty="0"/>
              <a:t> Manager()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kontruktor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class Manager yang </a:t>
            </a:r>
            <a:r>
              <a:rPr lang="en-US" sz="1800" dirty="0" err="1"/>
              <a:t>merupakan</a:t>
            </a:r>
            <a:r>
              <a:rPr lang="en-US" sz="1800" dirty="0"/>
              <a:t> subclass </a:t>
            </a:r>
            <a:r>
              <a:rPr lang="en-US" sz="1800" dirty="0" err="1"/>
              <a:t>dari</a:t>
            </a:r>
            <a:r>
              <a:rPr lang="en-US" sz="1800" dirty="0"/>
              <a:t> class Employee.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-34119"/>
            <a:ext cx="1981200" cy="68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304800"/>
            <a:ext cx="744855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VIRTUAL METHOD INVOCATION</a:t>
            </a:r>
          </a:p>
          <a:p>
            <a:pPr marL="0" indent="0">
              <a:buNone/>
            </a:pPr>
            <a:r>
              <a:rPr lang="en-US" sz="1200" dirty="0" smtClean="0"/>
              <a:t>	Virtual </a:t>
            </a:r>
            <a:r>
              <a:rPr lang="en-US" sz="1200" dirty="0"/>
              <a:t>Method Invocation (VMI)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polimorfisme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overriding.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obyek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memanggil</a:t>
            </a:r>
            <a:r>
              <a:rPr lang="en-US" sz="1200" dirty="0"/>
              <a:t> overridden method </a:t>
            </a:r>
            <a:r>
              <a:rPr lang="en-US" sz="1200" dirty="0" err="1"/>
              <a:t>pada</a:t>
            </a:r>
            <a:r>
              <a:rPr lang="en-US" sz="1200" dirty="0"/>
              <a:t> parent class, </a:t>
            </a:r>
            <a:r>
              <a:rPr lang="en-US" sz="1200" dirty="0" err="1"/>
              <a:t>kompiler</a:t>
            </a:r>
            <a:r>
              <a:rPr lang="en-US" sz="1200" dirty="0"/>
              <a:t> Java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invocation (</a:t>
            </a:r>
            <a:r>
              <a:rPr lang="en-US" sz="1200" dirty="0" err="1"/>
              <a:t>pemanggilan</a:t>
            </a:r>
            <a:r>
              <a:rPr lang="en-US" sz="1200" dirty="0"/>
              <a:t>) </a:t>
            </a:r>
            <a:r>
              <a:rPr lang="en-US" sz="1200" dirty="0" err="1"/>
              <a:t>terhadap</a:t>
            </a:r>
            <a:r>
              <a:rPr lang="en-US" sz="1200" dirty="0"/>
              <a:t> overriding method </a:t>
            </a:r>
            <a:r>
              <a:rPr lang="en-US" sz="1200" dirty="0" err="1"/>
              <a:t>pada</a:t>
            </a:r>
            <a:r>
              <a:rPr lang="en-US" sz="1200" dirty="0"/>
              <a:t> subclass, </a:t>
            </a:r>
            <a:r>
              <a:rPr lang="en-US" sz="1200" dirty="0" err="1"/>
              <a:t>dimana</a:t>
            </a:r>
            <a:r>
              <a:rPr lang="en-US" sz="1200" dirty="0"/>
              <a:t> yang </a:t>
            </a:r>
            <a:r>
              <a:rPr lang="en-US" sz="1200" dirty="0" err="1"/>
              <a:t>seharusnya</a:t>
            </a:r>
            <a:r>
              <a:rPr lang="en-US" sz="1200" dirty="0"/>
              <a:t> </a:t>
            </a:r>
            <a:r>
              <a:rPr lang="en-US" sz="1200" dirty="0" err="1"/>
              <a:t>dipanggil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overridden method.</a:t>
            </a:r>
          </a:p>
          <a:p>
            <a:pPr marL="0" indent="0">
              <a:buNone/>
            </a:pPr>
            <a:r>
              <a:rPr lang="en-US" sz="1200" dirty="0" err="1"/>
              <a:t>Berikut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 </a:t>
            </a:r>
            <a:r>
              <a:rPr lang="en-US" sz="1200" dirty="0" err="1"/>
              <a:t>terjadinya</a:t>
            </a:r>
            <a:r>
              <a:rPr lang="en-US" sz="1200" dirty="0"/>
              <a:t> VMI: 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id-ID" sz="1200" dirty="0"/>
              <a:t>class Parent { int x = </a:t>
            </a:r>
            <a:r>
              <a:rPr lang="id-ID" sz="1200" dirty="0" smtClean="0"/>
              <a:t>5;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  </a:t>
            </a:r>
            <a:r>
              <a:rPr lang="id-ID" sz="1200" dirty="0"/>
              <a:t>	public void Info() {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/>
              <a:t>		System.out.println("Ini class Parent");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/>
              <a:t>	}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} 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class </a:t>
            </a:r>
            <a:r>
              <a:rPr lang="id-ID" sz="1200" dirty="0"/>
              <a:t>Child extends Parent </a:t>
            </a:r>
            <a:r>
              <a:rPr lang="id-ID" sz="1200" dirty="0" smtClean="0"/>
              <a:t>{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 int </a:t>
            </a:r>
            <a:r>
              <a:rPr lang="id-ID" sz="1200" dirty="0"/>
              <a:t>x = 10; public void Info() </a:t>
            </a:r>
            <a:r>
              <a:rPr lang="id-ID" sz="1200" dirty="0" smtClean="0"/>
              <a:t>{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     </a:t>
            </a:r>
            <a:r>
              <a:rPr lang="id-ID" sz="1200" dirty="0"/>
              <a:t>		System.out.println("Ini class Child");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 </a:t>
            </a:r>
            <a:r>
              <a:rPr lang="id-ID" sz="1200" dirty="0"/>
              <a:t>	} 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} 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public </a:t>
            </a:r>
            <a:r>
              <a:rPr lang="id-ID" sz="1200" dirty="0"/>
              <a:t>class Tes </a:t>
            </a:r>
            <a:r>
              <a:rPr lang="id-ID" sz="1200" dirty="0" smtClean="0"/>
              <a:t>{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 </a:t>
            </a:r>
            <a:r>
              <a:rPr lang="id-ID" sz="1200" dirty="0"/>
              <a:t>	public static void main(String args[]) {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  </a:t>
            </a:r>
            <a:r>
              <a:rPr lang="id-ID" sz="1200" dirty="0"/>
              <a:t>		Parent tes=new Child</a:t>
            </a:r>
            <a:r>
              <a:rPr lang="id-ID" sz="1200" dirty="0" smtClean="0"/>
              <a:t>();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 </a:t>
            </a:r>
            <a:r>
              <a:rPr lang="id-ID" sz="1200" dirty="0"/>
              <a:t>		System.out.println("Nilai x = " + tes.x</a:t>
            </a:r>
            <a:r>
              <a:rPr lang="id-ID" sz="1200" dirty="0" smtClean="0"/>
              <a:t>);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 </a:t>
            </a:r>
            <a:r>
              <a:rPr lang="id-ID" sz="1200" dirty="0"/>
              <a:t>		tes.Info();  	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}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} 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running program </a:t>
            </a:r>
            <a:r>
              <a:rPr lang="en-US" sz="1200" dirty="0" err="1"/>
              <a:t>diatas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endParaRPr lang="en-US" sz="12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1"/>
          <a:stretch/>
        </p:blipFill>
        <p:spPr>
          <a:xfrm>
            <a:off x="7696200" y="0"/>
            <a:ext cx="1436077" cy="685800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4267200" y="5410200"/>
            <a:ext cx="24288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6781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POLYMORPHIC ARGUMENTS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400" dirty="0" smtClean="0"/>
              <a:t>Polymorphic </a:t>
            </a:r>
            <a:r>
              <a:rPr lang="en-US" sz="1400" dirty="0"/>
              <a:t>arguments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tipe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parameter yang </a:t>
            </a:r>
            <a:r>
              <a:rPr lang="en-US" sz="1400" dirty="0" err="1"/>
              <a:t>menerima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yang </a:t>
            </a:r>
            <a:r>
              <a:rPr lang="en-US" sz="1400" dirty="0" err="1"/>
              <a:t>bertipe</a:t>
            </a:r>
            <a:r>
              <a:rPr lang="en-US" sz="1400" dirty="0"/>
              <a:t> subclass-</a:t>
            </a:r>
            <a:r>
              <a:rPr lang="en-US" sz="1400" dirty="0" err="1"/>
              <a:t>nya</a:t>
            </a:r>
            <a:r>
              <a:rPr lang="en-US" sz="1400" dirty="0"/>
              <a:t>. </a:t>
            </a:r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polymorphics</a:t>
            </a:r>
            <a:r>
              <a:rPr lang="en-US" sz="1400" dirty="0"/>
              <a:t> arguments: </a:t>
            </a:r>
          </a:p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Pegawai</a:t>
            </a:r>
            <a:r>
              <a:rPr lang="en-US" sz="1400" dirty="0"/>
              <a:t> { </a:t>
            </a:r>
          </a:p>
          <a:p>
            <a:pPr marL="0" indent="0">
              <a:buNone/>
            </a:pPr>
            <a:r>
              <a:rPr lang="en-US" sz="1400" dirty="0"/>
              <a:t> … </a:t>
            </a:r>
          </a:p>
          <a:p>
            <a:pPr marL="0" indent="0">
              <a:buNone/>
            </a:pPr>
            <a:r>
              <a:rPr lang="en-US" sz="1400" dirty="0"/>
              <a:t> }</a:t>
            </a:r>
          </a:p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Manajer</a:t>
            </a:r>
            <a:r>
              <a:rPr lang="en-US" sz="1400" dirty="0"/>
              <a:t> extends </a:t>
            </a:r>
            <a:r>
              <a:rPr lang="en-US" sz="1400" dirty="0" err="1"/>
              <a:t>Pegawai</a:t>
            </a:r>
            <a:r>
              <a:rPr lang="en-US" sz="1400" dirty="0"/>
              <a:t> { </a:t>
            </a:r>
          </a:p>
          <a:p>
            <a:pPr marL="0" indent="0">
              <a:buNone/>
            </a:pPr>
            <a:r>
              <a:rPr lang="en-US" sz="1400" dirty="0"/>
              <a:t> … </a:t>
            </a:r>
          </a:p>
          <a:p>
            <a:pPr marL="0" indent="0">
              <a:buNone/>
            </a:pPr>
            <a:r>
              <a:rPr lang="en-US" sz="1400" dirty="0"/>
              <a:t> } </a:t>
            </a:r>
          </a:p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Tes</a:t>
            </a:r>
            <a:r>
              <a:rPr lang="en-US" sz="1400" dirty="0"/>
              <a:t> { </a:t>
            </a:r>
          </a:p>
          <a:p>
            <a:pPr marL="0" indent="0">
              <a:buNone/>
            </a:pPr>
            <a:r>
              <a:rPr lang="en-US" sz="1400" dirty="0"/>
              <a:t> public static void Proses(</a:t>
            </a:r>
            <a:r>
              <a:rPr lang="en-US" sz="1400" dirty="0" err="1"/>
              <a:t>Pegawai</a:t>
            </a:r>
            <a:r>
              <a:rPr lang="en-US" sz="1400" dirty="0"/>
              <a:t> peg) { </a:t>
            </a:r>
          </a:p>
          <a:p>
            <a:pPr marL="0" indent="0">
              <a:buNone/>
            </a:pPr>
            <a:r>
              <a:rPr lang="en-US" sz="1400" dirty="0"/>
              <a:t> … </a:t>
            </a:r>
          </a:p>
          <a:p>
            <a:pPr marL="0" indent="0">
              <a:buNone/>
            </a:pPr>
            <a:r>
              <a:rPr lang="en-US" sz="1400" dirty="0"/>
              <a:t>} </a:t>
            </a:r>
          </a:p>
          <a:p>
            <a:pPr marL="0" indent="0">
              <a:buNone/>
            </a:pPr>
            <a:r>
              <a:rPr lang="en-US" sz="1400" dirty="0"/>
              <a:t>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 { </a:t>
            </a:r>
          </a:p>
          <a:p>
            <a:pPr marL="0" indent="0">
              <a:buNone/>
            </a:pPr>
            <a:r>
              <a:rPr lang="en-US" sz="1400" dirty="0" err="1"/>
              <a:t>Manajer</a:t>
            </a:r>
            <a:r>
              <a:rPr lang="en-US" sz="1400" dirty="0"/>
              <a:t> man = new </a:t>
            </a:r>
            <a:r>
              <a:rPr lang="en-US" sz="1400" dirty="0" err="1"/>
              <a:t>Manajer</a:t>
            </a:r>
            <a:r>
              <a:rPr lang="en-US" sz="1400" dirty="0"/>
              <a:t>(); </a:t>
            </a:r>
          </a:p>
          <a:p>
            <a:pPr marL="0" indent="0">
              <a:buNone/>
            </a:pPr>
            <a:r>
              <a:rPr lang="en-US" sz="1400" dirty="0"/>
              <a:t>Proses(man); } 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-34119"/>
            <a:ext cx="1981200" cy="68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942" y="533400"/>
            <a:ext cx="7520940" cy="4724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4000" dirty="0" smtClean="0"/>
              <a:t>INSTANCEOF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err="1" smtClean="0"/>
              <a:t>Pernyataan</a:t>
            </a:r>
            <a:r>
              <a:rPr lang="en-US" sz="2000" dirty="0" smtClean="0"/>
              <a:t> </a:t>
            </a:r>
            <a:r>
              <a:rPr lang="en-US" sz="2000" dirty="0" err="1"/>
              <a:t>instanceof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polymorphic arguments</a:t>
            </a:r>
            <a:r>
              <a:rPr lang="en-US" sz="2400" dirty="0"/>
              <a:t>.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r>
              <a:rPr lang="en-US" dirty="0" smtClean="0"/>
              <a:t>PERBEDAAN ABSTRACT DAN INTERFACE</a:t>
            </a:r>
          </a:p>
          <a:p>
            <a:pPr marL="0" lv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6"/>
          <a:stretch/>
        </p:blipFill>
        <p:spPr>
          <a:xfrm>
            <a:off x="0" y="5562600"/>
            <a:ext cx="9144000" cy="129539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77299"/>
              </p:ext>
            </p:extLst>
          </p:nvPr>
        </p:nvGraphicFramePr>
        <p:xfrm>
          <a:off x="2232025" y="3733800"/>
          <a:ext cx="467995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9560"/>
                <a:gridCol w="1560195"/>
                <a:gridCol w="1560195"/>
              </a:tblGrid>
              <a:tr h="1854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Komponen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Interface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Absctract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0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Attribute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Hanya berupa konstanta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Bebas memiliki tipe data apa saja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0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Method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Hanya berupa deklarasi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Boleh berupa deklarasi, boleh berupa method lengkap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Seluruhnya absctract (berupa deklarasi)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Sebagian</a:t>
                      </a:r>
                      <a:r>
                        <a:rPr lang="en-US" sz="1000" dirty="0">
                          <a:effectLst/>
                        </a:rPr>
                        <a:t> abstract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0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1"/>
            <a:ext cx="7406517" cy="6023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INNER CLASS</a:t>
            </a:r>
          </a:p>
          <a:p>
            <a:pPr marL="0" indent="0">
              <a:buNone/>
            </a:pPr>
            <a:r>
              <a:rPr lang="en-US" sz="2000" dirty="0" smtClean="0"/>
              <a:t>	Inner </a:t>
            </a:r>
            <a:r>
              <a:rPr lang="en-US" sz="2000" dirty="0"/>
              <a:t>Class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yang </a:t>
            </a:r>
            <a:r>
              <a:rPr lang="en-US" sz="2000" dirty="0" err="1"/>
              <a:t>disisipkan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yang lain.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sisipan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mendukung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proses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utamanya</a:t>
            </a:r>
            <a:r>
              <a:rPr lang="en-US" sz="2000" dirty="0"/>
              <a:t>. Inner Class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tersarang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–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utamanya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halnya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penyeleksian</a:t>
            </a:r>
            <a:r>
              <a:rPr lang="en-US" sz="2000" dirty="0"/>
              <a:t> (if, for) yang </a:t>
            </a:r>
            <a:r>
              <a:rPr lang="en-US" sz="2000" dirty="0" err="1"/>
              <a:t>tersarang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penyeleksian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method yang </a:t>
            </a:r>
            <a:r>
              <a:rPr lang="en-US" sz="2000" dirty="0" err="1"/>
              <a:t>tersarang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method </a:t>
            </a:r>
            <a:r>
              <a:rPr lang="en-US" sz="2000" dirty="0" err="1"/>
              <a:t>lainnya</a:t>
            </a:r>
            <a:r>
              <a:rPr lang="en-US" sz="2000" dirty="0"/>
              <a:t>. </a:t>
            </a:r>
            <a:r>
              <a:rPr lang="en-US" sz="2000" dirty="0" err="1"/>
              <a:t>Analogi</a:t>
            </a:r>
            <a:r>
              <a:rPr lang="en-US" sz="2000" dirty="0"/>
              <a:t> Inner Class. </a:t>
            </a:r>
          </a:p>
          <a:p>
            <a:pPr marL="0" indent="0">
              <a:buNone/>
            </a:pPr>
            <a:r>
              <a:rPr lang="en-US" sz="2000" dirty="0" smtClean="0"/>
              <a:t>	Inner </a:t>
            </a:r>
            <a:r>
              <a:rPr lang="en-US" sz="2000" dirty="0"/>
              <a:t>Class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dianalogikan</a:t>
            </a:r>
            <a:r>
              <a:rPr lang="en-US" sz="2000" dirty="0"/>
              <a:t> </a:t>
            </a:r>
            <a:r>
              <a:rPr lang="en-US" sz="2000" dirty="0" err="1"/>
              <a:t>sebagi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paru</a:t>
            </a:r>
            <a:r>
              <a:rPr lang="en-US" sz="2000" dirty="0"/>
              <a:t> – </a:t>
            </a:r>
            <a:r>
              <a:rPr lang="en-US" sz="2000" dirty="0" err="1"/>
              <a:t>paru</a:t>
            </a:r>
            <a:r>
              <a:rPr lang="en-US" sz="2000" dirty="0"/>
              <a:t>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pasti</a:t>
            </a:r>
            <a:r>
              <a:rPr lang="en-US" sz="2000" dirty="0"/>
              <a:t> </a:t>
            </a:r>
            <a:r>
              <a:rPr lang="en-US" sz="2000" dirty="0" err="1"/>
              <a:t>bernafas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paru</a:t>
            </a:r>
            <a:r>
              <a:rPr lang="en-US" sz="2000" dirty="0"/>
              <a:t> – </a:t>
            </a:r>
            <a:r>
              <a:rPr lang="en-US" sz="2000" dirty="0" err="1"/>
              <a:t>paru</a:t>
            </a:r>
            <a:r>
              <a:rPr lang="en-US" sz="2000" dirty="0"/>
              <a:t>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paru</a:t>
            </a:r>
            <a:r>
              <a:rPr lang="en-US" sz="2000" dirty="0"/>
              <a:t> – </a:t>
            </a:r>
            <a:r>
              <a:rPr lang="en-US" sz="2000" dirty="0" err="1"/>
              <a:t>paru</a:t>
            </a:r>
            <a:r>
              <a:rPr lang="en-US" sz="2000" dirty="0"/>
              <a:t> </a:t>
            </a:r>
            <a:r>
              <a:rPr lang="en-US" sz="2000" dirty="0" err="1"/>
              <a:t>turut</a:t>
            </a:r>
            <a:r>
              <a:rPr lang="en-US" sz="2000" dirty="0"/>
              <a:t> </a:t>
            </a:r>
            <a:r>
              <a:rPr lang="en-US" sz="2000" dirty="0" err="1"/>
              <a:t>mendukung</a:t>
            </a:r>
            <a:r>
              <a:rPr lang="en-US" sz="2000" dirty="0"/>
              <a:t>/</a:t>
            </a:r>
            <a:r>
              <a:rPr lang="en-US" sz="2000" dirty="0" err="1"/>
              <a:t>menetukan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berorientasi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dikatakan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outer class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paru</a:t>
            </a:r>
            <a:r>
              <a:rPr lang="en-US" sz="2000" dirty="0"/>
              <a:t> – </a:t>
            </a:r>
            <a:r>
              <a:rPr lang="en-US" sz="2000" dirty="0" err="1"/>
              <a:t>paru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inner class-</a:t>
            </a:r>
            <a:r>
              <a:rPr lang="en-US" sz="2000" dirty="0" err="1"/>
              <a:t>nya</a:t>
            </a:r>
            <a:endParaRPr lang="en-US" sz="2000" dirty="0"/>
          </a:p>
          <a:p>
            <a:pPr marL="0" lvl="0" indent="0" algn="just">
              <a:buNone/>
            </a:pPr>
            <a:endParaRPr lang="en-US" sz="20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6"/>
          <a:stretch/>
        </p:blipFill>
        <p:spPr>
          <a:xfrm>
            <a:off x="0" y="5181601"/>
            <a:ext cx="9144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137</Words>
  <Application>Microsoft Office PowerPoint</Application>
  <PresentationFormat>On-screen Show (4:3)</PresentationFormat>
  <Paragraphs>267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Britannic Bold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Estimasi Pemakaian Listrik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Kesekretariatan Biro Administrasi dan Kesekretariatan  BE Himatif FMIPA Unpad</dc:title>
  <dc:creator>Asus</dc:creator>
  <cp:lastModifiedBy>Shofiyyah Nadhiroh</cp:lastModifiedBy>
  <cp:revision>44</cp:revision>
  <dcterms:created xsi:type="dcterms:W3CDTF">2015-02-22T13:19:33Z</dcterms:created>
  <dcterms:modified xsi:type="dcterms:W3CDTF">2017-10-08T15:57:46Z</dcterms:modified>
</cp:coreProperties>
</file>