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307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0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45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38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174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58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56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63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8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9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26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7AA0E7-F16D-4AF3-B279-466FB1964890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B198B32-7C6A-4143-BE36-2BA3A8D4462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5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9ACC-E29B-4CF2-B852-E177E317E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300381"/>
          </a:xfrm>
        </p:spPr>
        <p:txBody>
          <a:bodyPr anchor="ctr"/>
          <a:lstStyle/>
          <a:p>
            <a:r>
              <a:rPr lang="en-US" dirty="0"/>
              <a:t>ENUM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75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0E4E-B9D2-4E20-9E07-77FC56F7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5121E-1412-4AF0-9649-C4406C616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387" y="2511493"/>
            <a:ext cx="8145625" cy="26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0A7-69E1-4DBD-BA83-5DA8A4C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3E4-1919-41AB-8617-BB5B7856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Enum adalah sebuah tipe data yang nilainya hanya terbatas dari pilihan nilai-nilai yang telah didefinisikan terlebih dahulu. Enumeration di Java ini baru diperkenalkan pada versi Java 5.0.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7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EBC5-7BA3-4236-8E81-B0C0AC02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4C06-5A67-4A60-8A7C-E04495B6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Sebelum J2SE 5.0, solusi untuk menangani masalah sekumpulan nilai konstanta</a:t>
            </a:r>
            <a:r>
              <a:rPr lang="en-US" dirty="0"/>
              <a:t>,</a:t>
            </a:r>
            <a:r>
              <a:rPr lang="id-ID" dirty="0"/>
              <a:t> seperti di bawah ini: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u="sng" dirty="0"/>
              <a:t>J</a:t>
            </a:r>
            <a:r>
              <a:rPr lang="id-ID" u="sng" dirty="0"/>
              <a:t>enis credit card yang bisa diterima oleh aplikasi</a:t>
            </a:r>
          </a:p>
          <a:p>
            <a:pPr lvl="0" algn="just">
              <a:lnSpc>
                <a:spcPct val="150000"/>
              </a:lnSpc>
            </a:pPr>
            <a:r>
              <a:rPr lang="id-ID" dirty="0"/>
              <a:t>public static final int VISA = 1; </a:t>
            </a:r>
          </a:p>
          <a:p>
            <a:pPr lvl="0" algn="just">
              <a:lnSpc>
                <a:spcPct val="150000"/>
              </a:lnSpc>
            </a:pPr>
            <a:r>
              <a:rPr lang="id-ID" dirty="0"/>
              <a:t>public static final int MASTER_CARD = 2;</a:t>
            </a:r>
          </a:p>
          <a:p>
            <a:pPr lvl="0" algn="just">
              <a:lnSpc>
                <a:spcPct val="150000"/>
              </a:lnSpc>
            </a:pPr>
            <a:r>
              <a:rPr lang="id-ID" dirty="0"/>
              <a:t>public static final int AMERICAN_EXPRESS = 3; 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78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CBC-0439-4639-AD47-7BE15651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C644-CB47-498A-A275-A1A85F55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id-ID" dirty="0"/>
              <a:t>Permasalahan yang muncul adalah tidak ada yang mengikat ketiga nilai menjadi semacam set dan kita bisa memberikan nilai yang salah pada variabel-variabel tersebut. Kondisi seperti ini disebut not type safe. Kondisi ini dapat diperbaiki dengan membuat tipe yang relatif aman dengan mendefinisikan suatu class, yaitu class </a:t>
            </a:r>
            <a:r>
              <a:rPr lang="id-ID" i="1" dirty="0"/>
              <a:t>AllowedCreditCard</a:t>
            </a:r>
            <a:r>
              <a:rPr lang="id-ID" dirty="0"/>
              <a:t>. Class tersebut mendefinisikan: </a:t>
            </a:r>
          </a:p>
          <a:p>
            <a:pPr lvl="0" algn="just">
              <a:lnSpc>
                <a:spcPct val="170000"/>
              </a:lnSpc>
            </a:pPr>
            <a:r>
              <a:rPr lang="id-ID" dirty="0"/>
              <a:t>Konstanta-konstanta di dalam kelas </a:t>
            </a:r>
          </a:p>
          <a:p>
            <a:pPr lvl="0" algn="just">
              <a:lnSpc>
                <a:spcPct val="170000"/>
              </a:lnSpc>
            </a:pPr>
            <a:r>
              <a:rPr lang="id-ID" dirty="0"/>
              <a:t>Variabel untuk menyatakan state object dari class tersebut. </a:t>
            </a:r>
          </a:p>
          <a:p>
            <a:pPr lvl="0" algn="just">
              <a:lnSpc>
                <a:spcPct val="170000"/>
              </a:lnSpc>
            </a:pPr>
            <a:r>
              <a:rPr lang="id-ID" dirty="0"/>
              <a:t>Constructor private untuk mengeset state.</a:t>
            </a:r>
          </a:p>
        </p:txBody>
      </p:sp>
    </p:spTree>
    <p:extLst>
      <p:ext uri="{BB962C8B-B14F-4D97-AF65-F5344CB8AC3E}">
        <p14:creationId xmlns:p14="http://schemas.microsoft.com/office/powerpoint/2010/main" val="40148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3B7-765E-4AE5-A8DB-851F716B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C784-2C7C-4C07-863E-6DFD5B11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id-ID" dirty="0"/>
              <a:t>Pada pendekatan ini, terdapat 3 state dari class </a:t>
            </a:r>
            <a:r>
              <a:rPr lang="id-ID" i="1" dirty="0"/>
              <a:t>AllowedCreditCard</a:t>
            </a:r>
            <a:r>
              <a:rPr lang="id-ID" dirty="0"/>
              <a:t> yang dinyatakan oleh tiga object yang dicreate dengan memberikan nilai yang berbeda pada variabel card. Karena konstruktor private, sehingga tidak bisa create object di</a:t>
            </a:r>
            <a:r>
              <a:rPr lang="en-US" dirty="0"/>
              <a:t> </a:t>
            </a:r>
            <a:r>
              <a:rPr lang="id-ID" dirty="0"/>
              <a:t>luar class. Design seperti ini masih dianggap type safe. Tapi pada J2SE 5.0 terdapat solusi yang bagus dengan mengenalkan tipe baru yaitu </a:t>
            </a:r>
            <a:r>
              <a:rPr lang="id-ID" b="1" dirty="0"/>
              <a:t>enum</a:t>
            </a:r>
            <a:r>
              <a:rPr lang="id-ID" dirty="0"/>
              <a:t>. Tipe data enum dikenalkan di J2SE 5.0 berguna untuk variabel yang berisi sekumpulan nilai.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6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82A-E021-425E-A3D6-8415403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845A-7D32-4931-B2FE-BCB8026C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992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2ED-E2F0-4B76-BC05-79467865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49A0-05E0-4BB3-AF02-FCF03BC3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60000"/>
              </a:lnSpc>
              <a:buNone/>
            </a:pPr>
            <a:r>
              <a:rPr lang="id-ID" dirty="0"/>
              <a:t>Cara mendefinisikan variabel enum:</a:t>
            </a:r>
          </a:p>
          <a:p>
            <a:pPr lvl="0" algn="just">
              <a:lnSpc>
                <a:spcPct val="160000"/>
              </a:lnSpc>
            </a:pPr>
            <a:r>
              <a:rPr lang="id-ID" dirty="0"/>
              <a:t>Mendefinisikan tipe enum dengan sekumpulan nilai. </a:t>
            </a:r>
          </a:p>
          <a:p>
            <a:pPr lvl="0" algn="just">
              <a:lnSpc>
                <a:spcPct val="160000"/>
              </a:lnSpc>
            </a:pPr>
            <a:r>
              <a:rPr lang="id-ID" dirty="0"/>
              <a:t>Mendefinisikan variabel yang menyimpan satu dari nilai-nilai tersebut.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353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0FD-5150-4B63-B40B-76EB467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038A4-E02A-4C8F-BD6A-AAC97A24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862137"/>
            <a:ext cx="4138657" cy="934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F0934-EEC1-4C47-A0A2-3ADB67B1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234772"/>
            <a:ext cx="6155636" cy="291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16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3A96-FDDB-4E76-B311-C7ACA16D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Java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DD0CE-051B-4E5E-9AAC-9308FD64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886984"/>
            <a:ext cx="6062871" cy="4452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8640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</TotalTime>
  <Words>278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ENUM</vt:lpstr>
      <vt:lpstr>Definisi</vt:lpstr>
      <vt:lpstr>Kegunaan</vt:lpstr>
      <vt:lpstr>PowerPoint Presentation</vt:lpstr>
      <vt:lpstr>PowerPoint Presentation</vt:lpstr>
      <vt:lpstr>Kapan digunakan</vt:lpstr>
      <vt:lpstr>Aturan penggunaan</vt:lpstr>
      <vt:lpstr>Contoh</vt:lpstr>
      <vt:lpstr>Test Java</vt:lpstr>
      <vt:lpstr>Compiling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Patricia Joanne</dc:creator>
  <cp:keywords>OOP KULIAH</cp:keywords>
  <cp:lastModifiedBy>Patricia Joanne</cp:lastModifiedBy>
  <cp:revision>2</cp:revision>
  <dcterms:created xsi:type="dcterms:W3CDTF">2017-10-12T02:24:09Z</dcterms:created>
  <dcterms:modified xsi:type="dcterms:W3CDTF">2017-10-12T02:35:08Z</dcterms:modified>
</cp:coreProperties>
</file>