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1711234"/>
            <a:ext cx="7315200" cy="1862763"/>
          </a:xfrm>
        </p:spPr>
        <p:txBody>
          <a:bodyPr/>
          <a:lstStyle/>
          <a:p>
            <a:r>
              <a:rPr lang="id-ID" dirty="0" smtClean="0"/>
              <a:t>Exception Class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716657"/>
            <a:ext cx="7315200" cy="1639114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Tasya Amanda (140810160003)</a:t>
            </a:r>
          </a:p>
          <a:p>
            <a:r>
              <a:rPr lang="id-ID" dirty="0"/>
              <a:t>Yehezkiel Yosua Parlindungan (140810160041</a:t>
            </a:r>
            <a:r>
              <a:rPr lang="id-ID" dirty="0" smtClean="0"/>
              <a:t>)</a:t>
            </a:r>
          </a:p>
          <a:p>
            <a:r>
              <a:rPr lang="id-ID" dirty="0"/>
              <a:t>Kharisma Sandy Purba (140810150017</a:t>
            </a:r>
            <a:r>
              <a:rPr lang="id-ID" dirty="0" smtClean="0"/>
              <a:t>)</a:t>
            </a:r>
          </a:p>
          <a:p>
            <a:r>
              <a:rPr lang="id-ID" dirty="0" smtClean="0"/>
              <a:t>Stacyana </a:t>
            </a:r>
            <a:r>
              <a:rPr lang="id-ID" dirty="0"/>
              <a:t>Giamiko (140810150038</a:t>
            </a:r>
            <a:r>
              <a:rPr lang="id-ID" dirty="0" smtClean="0"/>
              <a:t>)</a:t>
            </a:r>
          </a:p>
          <a:p>
            <a:r>
              <a:rPr lang="id-ID" dirty="0"/>
              <a:t>syafira fitra annisa (140810160047)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311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Exception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bug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i="1" dirty="0"/>
              <a:t>Handling</a:t>
            </a:r>
            <a:r>
              <a:rPr lang="en-US" dirty="0"/>
              <a:t>.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i="1" dirty="0"/>
              <a:t>handling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di java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flexibilitas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i="1" dirty="0"/>
              <a:t>bug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93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Kasus Exception Class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37516"/>
            <a:ext cx="7315200" cy="3573442"/>
          </a:xfrm>
        </p:spPr>
      </p:pic>
    </p:spTree>
    <p:extLst>
      <p:ext uri="{BB962C8B-B14F-4D97-AF65-F5344CB8AC3E}">
        <p14:creationId xmlns:p14="http://schemas.microsoft.com/office/powerpoint/2010/main" val="329664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37" y="1227909"/>
            <a:ext cx="7420048" cy="4078857"/>
          </a:xfrm>
        </p:spPr>
      </p:pic>
    </p:spTree>
    <p:extLst>
      <p:ext uri="{BB962C8B-B14F-4D97-AF65-F5344CB8AC3E}">
        <p14:creationId xmlns:p14="http://schemas.microsoft.com/office/powerpoint/2010/main" val="420574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Exception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020862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berikut adalah Method pesan Exception, kecuali :</a:t>
            </a:r>
          </a:p>
          <a:p>
            <a:pPr marL="0" indent="0">
              <a:buNone/>
            </a:pPr>
            <a:r>
              <a:rPr lang="id-ID" dirty="0"/>
              <a:t>a. printStackTrace()</a:t>
            </a:r>
          </a:p>
          <a:p>
            <a:pPr marL="0" indent="0">
              <a:buNone/>
            </a:pPr>
            <a:r>
              <a:rPr lang="id-ID" dirty="0"/>
              <a:t>b. getMessage()</a:t>
            </a:r>
          </a:p>
          <a:p>
            <a:pPr marL="0" indent="0">
              <a:buNone/>
            </a:pPr>
            <a:r>
              <a:rPr lang="id-ID" dirty="0"/>
              <a:t>c. catch()</a:t>
            </a:r>
          </a:p>
          <a:p>
            <a:pPr marL="0" indent="0">
              <a:buNone/>
            </a:pPr>
            <a:r>
              <a:rPr lang="id-ID" dirty="0"/>
              <a:t>d. getLocalizedMessage</a:t>
            </a:r>
            <a:r>
              <a:rPr lang="id-ID" dirty="0" smtClean="0"/>
              <a:t>()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id-ID" dirty="0"/>
              <a:t>Berapa banyak Checked Exception dan Unchecked Exception yang ada pada java?</a:t>
            </a:r>
          </a:p>
          <a:p>
            <a:pPr marL="0" indent="0">
              <a:buNone/>
            </a:pPr>
            <a:r>
              <a:rPr lang="id-ID" dirty="0"/>
              <a:t>a. 5 dan 10</a:t>
            </a:r>
          </a:p>
          <a:p>
            <a:pPr marL="0" indent="0">
              <a:buNone/>
            </a:pPr>
            <a:r>
              <a:rPr lang="id-ID" dirty="0"/>
              <a:t>b. 7 dan 15</a:t>
            </a:r>
          </a:p>
          <a:p>
            <a:pPr marL="0" indent="0">
              <a:buNone/>
            </a:pPr>
            <a:r>
              <a:rPr lang="id-ID" dirty="0"/>
              <a:t>c. 7 dan 8</a:t>
            </a:r>
          </a:p>
          <a:p>
            <a:pPr marL="0" indent="0">
              <a:buNone/>
            </a:pPr>
            <a:r>
              <a:rPr lang="id-ID" dirty="0"/>
              <a:t>d. 15 dan 7</a:t>
            </a:r>
          </a:p>
          <a:p>
            <a:pPr marL="457200" indent="-457200">
              <a:buFont typeface="+mj-lt"/>
              <a:buAutoNum type="arabicPeriod" startAt="2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800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id-ID" dirty="0"/>
              <a:t>Apa kegunaan dari method pesan exception toString()?</a:t>
            </a:r>
          </a:p>
          <a:p>
            <a:pPr marL="0" indent="0">
              <a:buNone/>
            </a:pPr>
            <a:r>
              <a:rPr lang="id-ID" dirty="0"/>
              <a:t>a. Menampilkan pesan exception local yang terjadi pada subkelas</a:t>
            </a:r>
          </a:p>
          <a:p>
            <a:pPr marL="0" indent="0">
              <a:buNone/>
            </a:pPr>
            <a:r>
              <a:rPr lang="id-ID" dirty="0"/>
              <a:t>b. Mengembalikan nilai string yang berisi pesan rinci tentang objek Throwable yang mengalami exception</a:t>
            </a:r>
          </a:p>
          <a:p>
            <a:pPr marL="0" indent="0">
              <a:buNone/>
            </a:pPr>
            <a:r>
              <a:rPr lang="id-ID" dirty="0"/>
              <a:t>c. Mencetak informasi tentang objek Throwable</a:t>
            </a:r>
          </a:p>
          <a:p>
            <a:pPr marL="0" indent="0">
              <a:buNone/>
            </a:pPr>
            <a:r>
              <a:rPr lang="id-ID" dirty="0"/>
              <a:t>d. Mengembalikan nilai string yang berisi pesan singkat tentang objek yang mengalami </a:t>
            </a:r>
            <a:r>
              <a:rPr lang="id-ID" dirty="0" smtClean="0"/>
              <a:t>exception</a:t>
            </a:r>
          </a:p>
          <a:p>
            <a:pPr marL="0" indent="0">
              <a:buNone/>
            </a:pPr>
            <a:r>
              <a:rPr lang="id-ID" dirty="0"/>
              <a:t>5. Dimana kelas Throwable terdapat?</a:t>
            </a:r>
          </a:p>
          <a:p>
            <a:pPr marL="0" indent="0">
              <a:buNone/>
            </a:pPr>
            <a:r>
              <a:rPr lang="id-ID" dirty="0"/>
              <a:t>a. dalam package java.lang.object</a:t>
            </a:r>
          </a:p>
          <a:p>
            <a:pPr marL="0" indent="0">
              <a:buNone/>
            </a:pPr>
            <a:r>
              <a:rPr lang="id-ID" dirty="0"/>
              <a:t>b. dalam package javax.swing</a:t>
            </a:r>
          </a:p>
          <a:p>
            <a:pPr marL="0" indent="0">
              <a:buNone/>
            </a:pPr>
            <a:r>
              <a:rPr lang="id-ID" dirty="0"/>
              <a:t>c. dalam package java.awt.image</a:t>
            </a:r>
          </a:p>
          <a:p>
            <a:pPr marL="0" indent="0">
              <a:buNone/>
            </a:pPr>
            <a:r>
              <a:rPr lang="id-ID" dirty="0"/>
              <a:t>d. dalam package java.io</a:t>
            </a:r>
          </a:p>
          <a:p>
            <a:pPr marL="457200" indent="-457200">
              <a:buFont typeface="+mj-lt"/>
              <a:buAutoNum type="arabicPeriod" startAt="4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42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6. Apa saja kategori error yang ada dalam java?</a:t>
            </a:r>
          </a:p>
          <a:p>
            <a:pPr marL="0" indent="0">
              <a:buNone/>
            </a:pPr>
            <a:r>
              <a:rPr lang="id-ID" dirty="0"/>
              <a:t>a. Logic error, Algorithm error, Syntax error</a:t>
            </a:r>
          </a:p>
          <a:p>
            <a:pPr marL="0" indent="0">
              <a:buNone/>
            </a:pPr>
            <a:r>
              <a:rPr lang="id-ID" dirty="0"/>
              <a:t>b. Run time error, Arithmetic error, logic error</a:t>
            </a:r>
          </a:p>
          <a:p>
            <a:pPr marL="0" indent="0">
              <a:buNone/>
            </a:pPr>
            <a:r>
              <a:rPr lang="id-ID" dirty="0"/>
              <a:t>c. Algorithm error, Arithmetic error, Syntax error</a:t>
            </a:r>
          </a:p>
          <a:p>
            <a:pPr marL="0" indent="0">
              <a:buNone/>
            </a:pPr>
            <a:r>
              <a:rPr lang="id-ID" dirty="0"/>
              <a:t>d. Syntax error, run time error, dan logic error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654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7.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flow normal program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terminated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 </a:t>
            </a:r>
            <a:r>
              <a:rPr lang="en-US" dirty="0" err="1"/>
              <a:t>disebut</a:t>
            </a:r>
            <a:r>
              <a:rPr lang="en-US" dirty="0"/>
              <a:t>…</a:t>
            </a:r>
          </a:p>
          <a:p>
            <a:pPr marL="457200" indent="-457200">
              <a:buAutoNum type="alphaUcParenR"/>
            </a:pPr>
            <a:r>
              <a:rPr lang="en-US" dirty="0"/>
              <a:t>Collection</a:t>
            </a:r>
          </a:p>
          <a:p>
            <a:pPr marL="457200" indent="-457200">
              <a:buAutoNum type="alphaUcParenR"/>
            </a:pPr>
            <a:r>
              <a:rPr lang="en-US" dirty="0"/>
              <a:t>GUI</a:t>
            </a:r>
          </a:p>
          <a:p>
            <a:pPr marL="457200" indent="-45720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Exception</a:t>
            </a:r>
          </a:p>
          <a:p>
            <a:pPr marL="457200" indent="-457200">
              <a:buAutoNum type="alphaUcParenR"/>
            </a:pPr>
            <a:r>
              <a:rPr lang="en-US" dirty="0"/>
              <a:t>Generic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486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8.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exception, </a:t>
            </a:r>
            <a:r>
              <a:rPr lang="en-US" dirty="0" err="1"/>
              <a:t>kecuali</a:t>
            </a:r>
            <a:r>
              <a:rPr lang="en-US" dirty="0"/>
              <a:t>:</a:t>
            </a:r>
          </a:p>
          <a:p>
            <a:pPr marL="457200" indent="-45720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Regular Exceptions</a:t>
            </a:r>
          </a:p>
          <a:p>
            <a:pPr marL="457200" indent="-457200">
              <a:buAutoNum type="alphaUcParenR"/>
            </a:pPr>
            <a:r>
              <a:rPr lang="en-US" dirty="0"/>
              <a:t>Checked Exceptions</a:t>
            </a:r>
          </a:p>
          <a:p>
            <a:pPr marL="457200" indent="-457200">
              <a:buAutoNum type="alphaUcParenR"/>
            </a:pPr>
            <a:r>
              <a:rPr lang="en-US" dirty="0" err="1"/>
              <a:t>Unchecled</a:t>
            </a:r>
            <a:r>
              <a:rPr lang="en-US" dirty="0"/>
              <a:t> Exceptions</a:t>
            </a:r>
          </a:p>
          <a:p>
            <a:pPr marL="457200" indent="-457200">
              <a:buAutoNum type="alphaUcParenR"/>
            </a:pPr>
            <a:r>
              <a:rPr lang="en-US" dirty="0"/>
              <a:t>Runtime Exceptions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94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9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exception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exception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child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Throwable</a:t>
            </a:r>
            <a:r>
              <a:rPr lang="en-US" dirty="0"/>
              <a:t>.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?</a:t>
            </a:r>
          </a:p>
          <a:p>
            <a:pPr marL="457200" indent="-457200">
              <a:buAutoNum type="alphaUcParenR"/>
            </a:pPr>
            <a:r>
              <a:rPr lang="en-US" dirty="0" err="1">
                <a:solidFill>
                  <a:srgbClr val="FF0000"/>
                </a:solidFill>
              </a:rPr>
              <a:t>Benar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AutoNum type="alphaUcParenR"/>
            </a:pPr>
            <a:r>
              <a:rPr lang="en-US" dirty="0"/>
              <a:t>Salah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065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Checked exceptions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457200" indent="-457200">
              <a:buAutoNum type="alphaUcParenR"/>
            </a:pPr>
            <a:r>
              <a:rPr lang="en-US" dirty="0"/>
              <a:t>Exceptions yang 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endParaRPr lang="en-US" dirty="0"/>
          </a:p>
          <a:p>
            <a:pPr marL="457200" indent="-457200">
              <a:buAutoNum type="alphaUcParenR"/>
            </a:pPr>
            <a:r>
              <a:rPr lang="en-US" dirty="0"/>
              <a:t>Exceptions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API</a:t>
            </a:r>
          </a:p>
          <a:p>
            <a:pPr marL="457200" indent="-457200">
              <a:buAutoNum type="alphaUcParenR"/>
            </a:pPr>
            <a:r>
              <a:rPr lang="en-US" dirty="0"/>
              <a:t>Exceptions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errors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programnya</a:t>
            </a:r>
            <a:endParaRPr lang="en-US" dirty="0"/>
          </a:p>
          <a:p>
            <a:pPr marL="457200" indent="-45720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Exceptions yang </a:t>
            </a:r>
            <a:r>
              <a:rPr lang="en-US" dirty="0" err="1">
                <a:solidFill>
                  <a:srgbClr val="FF0000"/>
                </a:solidFill>
              </a:rPr>
              <a:t>terjadi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rgbClr val="FF0000"/>
                </a:solidFill>
              </a:rPr>
              <a:t> program di-compile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87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exeception class?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Exception merupakan suatu kondisi dimana program tidak berjalan seperti seharusnya, dan jika hal tersebut tidak ditangani, program akan berhenti dalam keadaan error. </a:t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12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11. </a:t>
            </a:r>
            <a:r>
              <a:rPr lang="en-US" dirty="0"/>
              <a:t>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-ignore Unchecked exceptions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dikompilasi</a:t>
            </a:r>
            <a:r>
              <a:rPr lang="en-US" dirty="0"/>
              <a:t>. 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?</a:t>
            </a:r>
          </a:p>
          <a:p>
            <a:pPr marL="457200" indent="-457200">
              <a:buAutoNum type="alphaUcParenR"/>
            </a:pPr>
            <a:r>
              <a:rPr lang="en-US" dirty="0" err="1"/>
              <a:t>Benar</a:t>
            </a:r>
            <a:endParaRPr lang="en-US" dirty="0"/>
          </a:p>
          <a:p>
            <a:pPr marL="457200" indent="-45720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Salah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668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Koding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 err="1">
                <a:solidFill>
                  <a:srgbClr val="00B0F0"/>
                </a:solidFill>
              </a:rPr>
              <a:t>java.io.File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 err="1">
                <a:solidFill>
                  <a:srgbClr val="00B0F0"/>
                </a:solidFill>
              </a:rPr>
              <a:t>java.io.FileReader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public class Demo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	public static void main(String </a:t>
            </a:r>
            <a:r>
              <a:rPr lang="en-US" dirty="0" err="1">
                <a:solidFill>
                  <a:srgbClr val="00B0F0"/>
                </a:solidFill>
              </a:rPr>
              <a:t>args</a:t>
            </a:r>
            <a:r>
              <a:rPr lang="en-US" dirty="0">
                <a:solidFill>
                  <a:srgbClr val="00B0F0"/>
                </a:solidFill>
              </a:rPr>
              <a:t>[]) {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      		File </a:t>
            </a:r>
            <a:r>
              <a:rPr lang="en-US" dirty="0" err="1">
                <a:solidFill>
                  <a:srgbClr val="00B0F0"/>
                </a:solidFill>
              </a:rPr>
              <a:t>file</a:t>
            </a:r>
            <a:r>
              <a:rPr lang="en-US" dirty="0">
                <a:solidFill>
                  <a:srgbClr val="00B0F0"/>
                </a:solidFill>
              </a:rPr>
              <a:t> = new File("E://file.txt");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      		</a:t>
            </a:r>
            <a:r>
              <a:rPr lang="en-US" dirty="0" err="1">
                <a:solidFill>
                  <a:srgbClr val="00B0F0"/>
                </a:solidFill>
              </a:rPr>
              <a:t>FileReader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fr</a:t>
            </a:r>
            <a:r>
              <a:rPr lang="en-US" dirty="0">
                <a:solidFill>
                  <a:srgbClr val="00B0F0"/>
                </a:solidFill>
              </a:rPr>
              <a:t> = new </a:t>
            </a:r>
            <a:r>
              <a:rPr lang="en-US" dirty="0" err="1">
                <a:solidFill>
                  <a:srgbClr val="00B0F0"/>
                </a:solidFill>
              </a:rPr>
              <a:t>FileReader</a:t>
            </a:r>
            <a:r>
              <a:rPr lang="en-US" dirty="0">
                <a:solidFill>
                  <a:srgbClr val="00B0F0"/>
                </a:solidFill>
              </a:rPr>
              <a:t>(file);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  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C:\&gt;javac Demo.java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Demo.java:8: error: unreported exception </a:t>
            </a:r>
            <a:r>
              <a:rPr lang="en-US" dirty="0" err="1">
                <a:solidFill>
                  <a:srgbClr val="FF0000"/>
                </a:solidFill>
              </a:rPr>
              <a:t>FileNotFoundException</a:t>
            </a:r>
            <a:r>
              <a:rPr lang="en-US" dirty="0">
                <a:solidFill>
                  <a:srgbClr val="FF0000"/>
                </a:solidFill>
              </a:rPr>
              <a:t>; must be caught or declared to be thrown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	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(file);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1 error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Berdasarkan</a:t>
            </a:r>
            <a:r>
              <a:rPr lang="en-US" dirty="0"/>
              <a:t> error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exception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compilernya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078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Jawaban</a:t>
            </a:r>
          </a:p>
          <a:p>
            <a:pPr marL="0" indent="0">
              <a:buNone/>
            </a:pPr>
            <a:r>
              <a:rPr lang="en-US" dirty="0" smtClean="0"/>
              <a:t>Exception </a:t>
            </a:r>
            <a:r>
              <a:rPr lang="en-US" dirty="0"/>
              <a:t>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Checked exception </a:t>
            </a:r>
            <a:r>
              <a:rPr lang="en-US" dirty="0" err="1"/>
              <a:t>karena</a:t>
            </a:r>
            <a:r>
              <a:rPr lang="en-US" dirty="0"/>
              <a:t> exception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sedang</a:t>
            </a:r>
            <a:r>
              <a:rPr lang="en-US" dirty="0"/>
              <a:t> di compile.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Hasilnya</a:t>
            </a:r>
            <a:r>
              <a:rPr lang="en-US" dirty="0"/>
              <a:t> error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error </a:t>
            </a:r>
            <a:r>
              <a:rPr lang="en-US" dirty="0" err="1"/>
              <a:t>reportnya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“unreported exception </a:t>
            </a:r>
            <a:r>
              <a:rPr lang="en-US" dirty="0" err="1"/>
              <a:t>FileNotFoundException</a:t>
            </a:r>
            <a:r>
              <a:rPr lang="en-US" dirty="0"/>
              <a:t>”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file.txt yang </a:t>
            </a:r>
            <a:r>
              <a:rPr lang="en-US" dirty="0" err="1"/>
              <a:t>dispesifikasikan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constructornya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48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Kapan Exception class digunakan?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Ketika terjadi suatu </a:t>
            </a:r>
            <a:r>
              <a:rPr lang="id-ID" dirty="0"/>
              <a:t>kesalahan terjadi saat program </a:t>
            </a:r>
            <a:r>
              <a:rPr lang="id-ID" dirty="0" smtClean="0"/>
              <a:t>dijalankan</a:t>
            </a:r>
          </a:p>
          <a:p>
            <a:r>
              <a:rPr lang="id-ID" dirty="0"/>
              <a:t>Error dalam pemrograman dibagi dalam tiga katagori yaitu </a:t>
            </a:r>
            <a:r>
              <a:rPr lang="id-ID" i="1" dirty="0"/>
              <a:t>syntax error</a:t>
            </a:r>
            <a:r>
              <a:rPr lang="id-ID" dirty="0"/>
              <a:t> (saat kompilasi), </a:t>
            </a:r>
            <a:r>
              <a:rPr lang="id-ID" i="1" dirty="0"/>
              <a:t>run time error</a:t>
            </a:r>
            <a:r>
              <a:rPr lang="id-ID" dirty="0"/>
              <a:t>, dan </a:t>
            </a:r>
            <a:r>
              <a:rPr lang="id-ID" i="1" dirty="0"/>
              <a:t>logic error</a:t>
            </a:r>
            <a:r>
              <a:rPr lang="id-ID" dirty="0"/>
              <a:t> (output belum sesuai dengan yang diharapkan).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38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Dimana posisi penulisannya?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27017"/>
            <a:ext cx="7315200" cy="5381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Try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pernyataan</a:t>
            </a:r>
            <a:r>
              <a:rPr lang="en-US" i="1" dirty="0"/>
              <a:t> yang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mengakibatkan</a:t>
            </a:r>
            <a:r>
              <a:rPr lang="en-US" i="1" dirty="0"/>
              <a:t> exception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catch( &lt;exceptionType1&gt; &lt;varName1&gt; 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aksi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program </a:t>
            </a:r>
            <a:r>
              <a:rPr lang="en-US" i="1" dirty="0" err="1"/>
              <a:t>Anda</a:t>
            </a:r>
            <a:r>
              <a:rPr lang="en-US" i="1" dirty="0"/>
              <a:t> yang </a:t>
            </a:r>
            <a:r>
              <a:rPr lang="en-US" i="1" dirty="0" err="1"/>
              <a:t>dijalankan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//exception </a:t>
            </a:r>
            <a:r>
              <a:rPr lang="en-US" i="1" dirty="0" err="1"/>
              <a:t>tipe</a:t>
            </a:r>
            <a:r>
              <a:rPr lang="en-US" i="1" dirty="0"/>
              <a:t> </a:t>
            </a:r>
            <a:r>
              <a:rPr lang="en-US" i="1" dirty="0" err="1"/>
              <a:t>tertentu</a:t>
            </a:r>
            <a:r>
              <a:rPr lang="en-US" i="1" dirty="0"/>
              <a:t> </a:t>
            </a:r>
            <a:r>
              <a:rPr lang="en-US" i="1" dirty="0" err="1"/>
              <a:t>terjadi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catch( &lt;</a:t>
            </a:r>
            <a:r>
              <a:rPr lang="en-US" i="1" dirty="0" err="1"/>
              <a:t>exceptionTypen</a:t>
            </a:r>
            <a:r>
              <a:rPr lang="en-US" i="1" dirty="0"/>
              <a:t>&gt; &lt;</a:t>
            </a:r>
            <a:r>
              <a:rPr lang="en-US" i="1" dirty="0" err="1"/>
              <a:t>varNamen</a:t>
            </a:r>
            <a:r>
              <a:rPr lang="en-US" i="1" dirty="0"/>
              <a:t>&gt; 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aksi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program </a:t>
            </a:r>
            <a:r>
              <a:rPr lang="en-US" i="1" dirty="0" err="1"/>
              <a:t>Anda</a:t>
            </a:r>
            <a:r>
              <a:rPr lang="en-US" i="1" dirty="0"/>
              <a:t> yang </a:t>
            </a:r>
            <a:r>
              <a:rPr lang="en-US" i="1" dirty="0" err="1"/>
              <a:t>dijalankan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//exception </a:t>
            </a:r>
            <a:r>
              <a:rPr lang="en-US" i="1" dirty="0" err="1"/>
              <a:t>tipe</a:t>
            </a:r>
            <a:r>
              <a:rPr lang="en-US" i="1" dirty="0"/>
              <a:t> </a:t>
            </a:r>
            <a:r>
              <a:rPr lang="en-US" i="1" dirty="0" err="1"/>
              <a:t>tertentu</a:t>
            </a:r>
            <a:r>
              <a:rPr lang="en-US" i="1" dirty="0"/>
              <a:t> </a:t>
            </a:r>
            <a:r>
              <a:rPr lang="en-US" i="1" dirty="0" err="1"/>
              <a:t>terjadi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finally{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en-US" i="1" dirty="0" err="1"/>
              <a:t>tambahkan</a:t>
            </a:r>
            <a:r>
              <a:rPr lang="en-US" i="1" dirty="0"/>
              <a:t> </a:t>
            </a:r>
            <a:r>
              <a:rPr lang="en-US" i="1" dirty="0" err="1"/>
              <a:t>kode</a:t>
            </a:r>
            <a:r>
              <a:rPr lang="en-US" i="1" dirty="0"/>
              <a:t> </a:t>
            </a:r>
            <a:r>
              <a:rPr lang="en-US" i="1" dirty="0" err="1"/>
              <a:t>terakhir</a:t>
            </a:r>
            <a:r>
              <a:rPr lang="en-US" i="1" dirty="0"/>
              <a:t> di </a:t>
            </a:r>
            <a:r>
              <a:rPr lang="en-US" i="1" dirty="0" err="1"/>
              <a:t>sini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00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aturan codingnya?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Ada 5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i="1" dirty="0"/>
              <a:t>handling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i="1" dirty="0"/>
              <a:t>try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.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public 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try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int</a:t>
            </a:r>
            <a:r>
              <a:rPr lang="en-US" dirty="0"/>
              <a:t> a = 1 / 0; //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//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    catch (Exception </a:t>
            </a:r>
            <a:r>
              <a:rPr lang="en-US" dirty="0" err="1"/>
              <a:t>kesalahan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System.err.println</a:t>
            </a:r>
            <a:r>
              <a:rPr lang="en-US" dirty="0"/>
              <a:t>(</a:t>
            </a:r>
            <a:r>
              <a:rPr lang="en-US" dirty="0" err="1"/>
              <a:t>kesalahan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1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950" y="209006"/>
            <a:ext cx="8739050" cy="6936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catch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Dalam</a:t>
            </a:r>
            <a:r>
              <a:rPr lang="en-US" sz="1100" dirty="0"/>
              <a:t> java, keyword </a:t>
            </a:r>
            <a:r>
              <a:rPr lang="en-US" sz="1100" i="1" dirty="0"/>
              <a:t>catch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dipasangkan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i="1" dirty="0"/>
              <a:t>try</a:t>
            </a:r>
            <a:r>
              <a:rPr lang="en-US" sz="1100" dirty="0"/>
              <a:t>. </a:t>
            </a:r>
            <a:r>
              <a:rPr lang="en-US" sz="1100" dirty="0" err="1"/>
              <a:t>Kegunaan</a:t>
            </a:r>
            <a:r>
              <a:rPr lang="en-US" sz="1100" dirty="0"/>
              <a:t> keyword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menangkap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i="1" dirty="0"/>
              <a:t>bug</a:t>
            </a:r>
            <a:r>
              <a:rPr lang="en-US" sz="1100" dirty="0"/>
              <a:t> yang </a:t>
            </a:r>
            <a:r>
              <a:rPr lang="en-US" sz="1100" dirty="0" err="1"/>
              <a:t>terjadi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i="1" dirty="0"/>
              <a:t>block</a:t>
            </a:r>
            <a:r>
              <a:rPr lang="en-US" sz="1100" dirty="0"/>
              <a:t> </a:t>
            </a:r>
            <a:r>
              <a:rPr lang="en-US" sz="1100" i="1" dirty="0"/>
              <a:t>try.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menangkap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yang </a:t>
            </a:r>
            <a:r>
              <a:rPr lang="en-US" sz="1100" dirty="0" err="1"/>
              <a:t>terjadi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i="1" dirty="0"/>
              <a:t>developer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apapun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i="1" dirty="0"/>
              <a:t>block</a:t>
            </a:r>
            <a:r>
              <a:rPr lang="en-US" sz="1100" dirty="0"/>
              <a:t> </a:t>
            </a:r>
            <a:r>
              <a:rPr lang="en-US" sz="1100" i="1" dirty="0"/>
              <a:t>catch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keinginan</a:t>
            </a:r>
            <a:r>
              <a:rPr lang="en-US" sz="1100" dirty="0"/>
              <a:t> </a:t>
            </a:r>
            <a:r>
              <a:rPr lang="en-US" sz="1100" i="1" dirty="0"/>
              <a:t>developer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A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    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0" indent="0">
              <a:buNone/>
            </a:pPr>
            <a:r>
              <a:rPr lang="en-US" sz="1100" dirty="0"/>
              <a:t>        try</a:t>
            </a:r>
          </a:p>
          <a:p>
            <a:pPr marL="0" indent="0">
              <a:buNone/>
            </a:pPr>
            <a:r>
              <a:rPr lang="en-US" sz="1100" dirty="0"/>
              <a:t>        {</a:t>
            </a:r>
          </a:p>
          <a:p>
            <a:pPr marL="0" indent="0"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int</a:t>
            </a:r>
            <a:r>
              <a:rPr lang="en-US" sz="1100" dirty="0"/>
              <a:t> a = 1/0;  //</a:t>
            </a:r>
            <a:r>
              <a:rPr lang="en-US" sz="1100" dirty="0" err="1"/>
              <a:t>berpotensi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menimbulkan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yaitu</a:t>
            </a:r>
            <a:r>
              <a:rPr lang="en-US" sz="1100" dirty="0"/>
              <a:t> </a:t>
            </a:r>
            <a:r>
              <a:rPr lang="en-US" sz="1100" dirty="0" err="1"/>
              <a:t>pembagian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bilangan</a:t>
            </a:r>
            <a:r>
              <a:rPr lang="en-US" sz="1100" dirty="0"/>
              <a:t> 0</a:t>
            </a:r>
          </a:p>
          <a:p>
            <a:pPr marL="0" indent="0"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System.out.println</a:t>
            </a:r>
            <a:r>
              <a:rPr lang="en-US" sz="1100" dirty="0"/>
              <a:t>("</a:t>
            </a:r>
            <a:r>
              <a:rPr lang="en-US" sz="1100" dirty="0" err="1"/>
              <a:t>perintah</a:t>
            </a:r>
            <a:r>
              <a:rPr lang="en-US" sz="1100" dirty="0"/>
              <a:t> </a:t>
            </a:r>
            <a:r>
              <a:rPr lang="en-US" sz="1100" dirty="0" err="1"/>
              <a:t>selanjutnya</a:t>
            </a:r>
            <a:r>
              <a:rPr lang="en-US" sz="1100" dirty="0"/>
              <a:t>");</a:t>
            </a:r>
          </a:p>
          <a:p>
            <a:pPr marL="0" indent="0">
              <a:buNone/>
            </a:pPr>
            <a:r>
              <a:rPr lang="en-US" sz="1100" dirty="0"/>
              <a:t>        }</a:t>
            </a:r>
          </a:p>
          <a:p>
            <a:pPr marL="0" indent="0">
              <a:buNone/>
            </a:pPr>
            <a:r>
              <a:rPr lang="en-US" sz="1100" dirty="0"/>
              <a:t>        catch(</a:t>
            </a:r>
            <a:r>
              <a:rPr lang="en-US" sz="1100" dirty="0" err="1"/>
              <a:t>NullPointerException</a:t>
            </a:r>
            <a:r>
              <a:rPr lang="en-US" sz="1100" dirty="0"/>
              <a:t> e)</a:t>
            </a:r>
          </a:p>
          <a:p>
            <a:pPr marL="0" indent="0">
              <a:buNone/>
            </a:pPr>
            <a:r>
              <a:rPr lang="en-US" sz="1100" dirty="0"/>
              <a:t>        {</a:t>
            </a:r>
          </a:p>
          <a:p>
            <a:pPr marL="0" indent="0">
              <a:buNone/>
            </a:pPr>
            <a:r>
              <a:rPr lang="en-US" sz="1100" dirty="0"/>
              <a:t>        }</a:t>
            </a:r>
          </a:p>
          <a:p>
            <a:pPr marL="0" indent="0">
              <a:buNone/>
            </a:pPr>
            <a:r>
              <a:rPr lang="en-US" sz="1100" dirty="0"/>
              <a:t>        catch(</a:t>
            </a:r>
            <a:r>
              <a:rPr lang="en-US" sz="1100" dirty="0" err="1"/>
              <a:t>ArrayIndexOutOfBoundsException</a:t>
            </a:r>
            <a:r>
              <a:rPr lang="en-US" sz="1100" dirty="0"/>
              <a:t> e)</a:t>
            </a:r>
          </a:p>
          <a:p>
            <a:pPr marL="0" indent="0">
              <a:buNone/>
            </a:pPr>
            <a:r>
              <a:rPr lang="en-US" sz="1100" dirty="0"/>
              <a:t>        {</a:t>
            </a:r>
          </a:p>
          <a:p>
            <a:pPr marL="0" indent="0">
              <a:buNone/>
            </a:pPr>
            <a:r>
              <a:rPr lang="en-US" sz="1100" dirty="0"/>
              <a:t>        }</a:t>
            </a:r>
          </a:p>
          <a:p>
            <a:pPr marL="0" indent="0">
              <a:buNone/>
            </a:pPr>
            <a:r>
              <a:rPr lang="en-US" sz="1100" dirty="0"/>
              <a:t>        catch(Exception e)</a:t>
            </a:r>
          </a:p>
          <a:p>
            <a:pPr marL="0" indent="0">
              <a:buNone/>
            </a:pPr>
            <a:r>
              <a:rPr lang="en-US" sz="1100" dirty="0"/>
              <a:t>        {</a:t>
            </a:r>
          </a:p>
          <a:p>
            <a:pPr marL="0" indent="0">
              <a:buNone/>
            </a:pPr>
            <a:r>
              <a:rPr lang="en-US" sz="1100" dirty="0"/>
              <a:t>        }</a:t>
            </a:r>
          </a:p>
          <a:p>
            <a:pPr marL="0" indent="0">
              <a:buNone/>
            </a:pPr>
            <a:r>
              <a:rPr lang="en-US" sz="1100" dirty="0"/>
              <a:t>    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800" dirty="0"/>
          </a:p>
          <a:p>
            <a:endParaRPr lang="id-ID" sz="800" dirty="0"/>
          </a:p>
        </p:txBody>
      </p:sp>
    </p:spTree>
    <p:extLst>
      <p:ext uri="{BB962C8B-B14F-4D97-AF65-F5344CB8AC3E}">
        <p14:creationId xmlns:p14="http://schemas.microsoft.com/office/powerpoint/2010/main" val="93475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finally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keyword</a:t>
            </a:r>
            <a:r>
              <a:rPr lang="en-US" dirty="0"/>
              <a:t> yang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public 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try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//</a:t>
            </a:r>
            <a:r>
              <a:rPr lang="en-US" dirty="0" err="1"/>
              <a:t>int</a:t>
            </a:r>
            <a:r>
              <a:rPr lang="en-US" dirty="0"/>
              <a:t> a = 1/0;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    finally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program");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throw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melemparkan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bug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  <a:r>
              <a:rPr lang="en-US" dirty="0" err="1"/>
              <a:t>Contoh</a:t>
            </a:r>
            <a:r>
              <a:rPr lang="en-US" dirty="0"/>
              <a:t> program :</a:t>
            </a:r>
          </a:p>
          <a:p>
            <a:pPr marL="0" indent="0">
              <a:buNone/>
            </a:pPr>
            <a:r>
              <a:rPr lang="en-US" dirty="0"/>
              <a:t>public 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try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throw new Exception("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    catch(Exception e)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98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09450"/>
            <a:ext cx="7315200" cy="60611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throws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i="1" dirty="0"/>
              <a:t>throws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errornya</a:t>
            </a:r>
            <a:r>
              <a:rPr lang="en-US" dirty="0"/>
              <a:t>. Cara </a:t>
            </a:r>
            <a:r>
              <a:rPr lang="en-US" dirty="0" err="1"/>
              <a:t>mendefinisikannya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  <a:r>
              <a:rPr lang="en-US" i="1" dirty="0"/>
              <a:t>&lt;method modifier&gt; type method-name throws </a:t>
            </a:r>
            <a:r>
              <a:rPr lang="en-US" b="1" i="1" dirty="0"/>
              <a:t>exception-list1, exceptio-list2, … </a:t>
            </a:r>
            <a:r>
              <a:rPr lang="en-US" i="1" dirty="0"/>
              <a:t>{}.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try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f();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    catch(Exception e)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 public static void f() throws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  //</a:t>
            </a:r>
            <a:r>
              <a:rPr lang="en-US" dirty="0" err="1"/>
              <a:t>implementasi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        throw new </a:t>
            </a:r>
            <a:r>
              <a:rPr lang="en-US" dirty="0" err="1"/>
              <a:t>NullPointerException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//throw new </a:t>
            </a:r>
            <a:r>
              <a:rPr lang="en-US" dirty="0" err="1"/>
              <a:t>ArrayIndexOutOfBoundsException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34972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</TotalTime>
  <Words>776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 2</vt:lpstr>
      <vt:lpstr>Frame</vt:lpstr>
      <vt:lpstr>Exception Class</vt:lpstr>
      <vt:lpstr>Apa itu exeception class?</vt:lpstr>
      <vt:lpstr>Kapan Exception class digunakan?</vt:lpstr>
      <vt:lpstr>Dimana posisi penulisannya? </vt:lpstr>
      <vt:lpstr>Bagaimana aturan codingnya?</vt:lpstr>
      <vt:lpstr>PowerPoint Presentation</vt:lpstr>
      <vt:lpstr>PowerPoint Presentation</vt:lpstr>
      <vt:lpstr>PowerPoint Presentation</vt:lpstr>
      <vt:lpstr>PowerPoint Presentation</vt:lpstr>
      <vt:lpstr>Manfaat Exception Class</vt:lpstr>
      <vt:lpstr>Kasus Exception Class</vt:lpstr>
      <vt:lpstr>PowerPoint Presentation</vt:lpstr>
      <vt:lpstr>Soal Exception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Koding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Class</dc:title>
  <dc:creator>Tasya Adinegara</dc:creator>
  <cp:lastModifiedBy>Tasya Adinegara</cp:lastModifiedBy>
  <cp:revision>5</cp:revision>
  <dcterms:created xsi:type="dcterms:W3CDTF">2017-10-25T15:13:29Z</dcterms:created>
  <dcterms:modified xsi:type="dcterms:W3CDTF">2017-10-25T15:57:29Z</dcterms:modified>
</cp:coreProperties>
</file>