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69" r:id="rId11"/>
    <p:sldId id="270" r:id="rId12"/>
    <p:sldId id="268" r:id="rId13"/>
    <p:sldId id="271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86477" autoAdjust="0"/>
  </p:normalViewPr>
  <p:slideViewPr>
    <p:cSldViewPr snapToGrid="0">
      <p:cViewPr varScale="1">
        <p:scale>
          <a:sx n="67" d="100"/>
          <a:sy n="67" d="100"/>
        </p:scale>
        <p:origin x="5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5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C3642-C58E-4F25-9693-C996C6EA2510}" type="datetimeFigureOut">
              <a:rPr lang="id-ID" smtClean="0"/>
              <a:t>26/10/2017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BB71-96B5-40CB-A162-75EE3CA4B5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184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Poin 1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hakikatnya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berjalan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muncul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kesalahan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memanggil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bertipe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: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fasilitas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java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ibilitas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menangkap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kesalahan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berjalan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BB71-96B5-40CB-A162-75EE3CA4B5FD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454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BB71-96B5-40CB-A162-75EE3CA4B5FD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525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Tugas kelompok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Exception class</a:t>
            </a:r>
          </a:p>
          <a:p>
            <a:r>
              <a:rPr lang="id-ID" dirty="0"/>
              <a:t>Pemrograman berbasis objek (PBO)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Alur program dengan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 descr="https://3.bp.blogspot.com/-WJbm2ZrSy3U/WFqbKytLo1I/AAAAAAAABVA/4yJ7z55KNi8O8Bsf-5_ZFlhU1f9MO07HgCLcB/s640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95" y="1883676"/>
            <a:ext cx="6096000" cy="37528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macam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/>
              <a:t>ArrayIndexOutOfBoundsException</a:t>
            </a:r>
          </a:p>
          <a:p>
            <a:pPr marL="0" indent="0" algn="just">
              <a:buNone/>
            </a:pPr>
            <a:r>
              <a:rPr lang="id-ID" dirty="0"/>
              <a:t>	Exception yang terjadi ketika mengakses index array yang tidak tersedia.</a:t>
            </a:r>
            <a:endParaRPr lang="id-ID" b="1" dirty="0"/>
          </a:p>
          <a:p>
            <a:pPr algn="just"/>
            <a:r>
              <a:rPr lang="id-ID" b="1" dirty="0"/>
              <a:t>NumberFormatException</a:t>
            </a:r>
          </a:p>
          <a:p>
            <a:pPr marL="0" indent="0" algn="just">
              <a:buNone/>
            </a:pPr>
            <a:r>
              <a:rPr lang="id-ID" b="1" dirty="0"/>
              <a:t>	</a:t>
            </a:r>
            <a:r>
              <a:rPr lang="id-ID" dirty="0"/>
              <a:t>Exception yang terjadi ketika melakukan passing nilai bukan angka dalam Integer.parseInt.</a:t>
            </a:r>
            <a:endParaRPr lang="id-ID" b="1" dirty="0"/>
          </a:p>
          <a:p>
            <a:pPr algn="just"/>
            <a:r>
              <a:rPr lang="id-ID" b="1" dirty="0"/>
              <a:t>ArithmeticException</a:t>
            </a:r>
          </a:p>
          <a:p>
            <a:pPr marL="0" indent="0" algn="just">
              <a:buNone/>
            </a:pPr>
            <a:r>
              <a:rPr lang="id-ID" b="1" dirty="0"/>
              <a:t>	</a:t>
            </a:r>
            <a:r>
              <a:rPr lang="id-ID" dirty="0"/>
              <a:t>E</a:t>
            </a:r>
            <a:r>
              <a:rPr lang="sv-SE" dirty="0"/>
              <a:t>xception yang terjadi saat memproses aritmatika, seperti pembagian angka dengan nilai pembaginya nol.</a:t>
            </a:r>
            <a:endParaRPr lang="id-ID" b="1" dirty="0"/>
          </a:p>
          <a:p>
            <a:r>
              <a:rPr lang="id-ID" b="1" dirty="0"/>
              <a:t>InputMismatchException</a:t>
            </a:r>
          </a:p>
          <a:p>
            <a:pPr marL="0" indent="0" algn="just">
              <a:buNone/>
            </a:pPr>
            <a:r>
              <a:rPr lang="id-ID" b="1" dirty="0"/>
              <a:t>	</a:t>
            </a:r>
            <a:r>
              <a:rPr lang="id-ID" dirty="0"/>
              <a:t>Exception yang terjadi ketika inputan dari class Scanner tidak sesuai dengan yang diharapkan. Misalkan harusnya inputan berupa angka, justru diinputkan berupa huruf.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56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02721"/>
            <a:ext cx="5267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81874"/>
            <a:ext cx="6715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9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...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54024"/>
            <a:ext cx="673417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08090"/>
            <a:ext cx="526732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5" y="4500434"/>
            <a:ext cx="674370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5" y="2187146"/>
            <a:ext cx="8143875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3" y="2155997"/>
            <a:ext cx="8153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3" y="4429254"/>
            <a:ext cx="67246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SELESAI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Terima kasih atas perhatiannya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Dzakia Rayhana (140810160015)</a:t>
            </a:r>
          </a:p>
          <a:p>
            <a:r>
              <a:rPr lang="id-ID" dirty="0"/>
              <a:t>Alif Naufal Hakim (140810160029)</a:t>
            </a:r>
          </a:p>
          <a:p>
            <a:r>
              <a:rPr lang="id-ID" dirty="0"/>
              <a:t>Vega Savera Yuana (140810160053)</a:t>
            </a:r>
          </a:p>
          <a:p>
            <a:r>
              <a:rPr lang="id-ID" dirty="0"/>
              <a:t>Eko Fajar Putra (140810160061)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38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Exception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id-ID" dirty="0"/>
              <a:t>Apa?</a:t>
            </a:r>
          </a:p>
          <a:p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sub</a:t>
            </a:r>
            <a:r>
              <a:rPr lang="id-ID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i="1" dirty="0" err="1"/>
              <a:t>java</a:t>
            </a:r>
            <a:r>
              <a:rPr lang="en-US" dirty="0" err="1"/>
              <a:t>.</a:t>
            </a:r>
            <a:r>
              <a:rPr lang="en-US" i="1" dirty="0" err="1"/>
              <a:t>lang</a:t>
            </a:r>
            <a:r>
              <a:rPr lang="en-US" dirty="0" err="1"/>
              <a:t>.</a:t>
            </a:r>
            <a:r>
              <a:rPr lang="en-US" i="1" dirty="0" err="1"/>
              <a:t>Throwable</a:t>
            </a:r>
            <a:r>
              <a:rPr lang="en-US" dirty="0"/>
              <a:t>.</a:t>
            </a:r>
            <a:endParaRPr lang="id-ID" dirty="0"/>
          </a:p>
          <a:p>
            <a:r>
              <a:rPr lang="id-ID" dirty="0"/>
              <a:t>Bug dapat dianggap sebuah </a:t>
            </a:r>
            <a:r>
              <a:rPr lang="id-ID" i="1" dirty="0"/>
              <a:t>object</a:t>
            </a:r>
            <a:r>
              <a:rPr lang="id-ID" dirty="0"/>
              <a:t>.</a:t>
            </a:r>
          </a:p>
          <a:p>
            <a:r>
              <a:rPr lang="id-ID" dirty="0"/>
              <a:t>Ketika </a:t>
            </a:r>
            <a:r>
              <a:rPr lang="id-ID" i="1" dirty="0"/>
              <a:t>object </a:t>
            </a:r>
            <a:r>
              <a:rPr lang="id-ID" dirty="0"/>
              <a:t>ditampilkan di layar maka java akan secara otomatis memanggil method </a:t>
            </a:r>
            <a:r>
              <a:rPr lang="id-ID" i="1" dirty="0"/>
              <a:t>toString </a:t>
            </a:r>
            <a:r>
              <a:rPr lang="id-ID" dirty="0"/>
              <a:t>yang terdapat dalam </a:t>
            </a:r>
            <a:r>
              <a:rPr lang="id-ID" i="1" dirty="0"/>
              <a:t>object </a:t>
            </a:r>
            <a:r>
              <a:rPr lang="id-ID" dirty="0"/>
              <a:t>bertipe </a:t>
            </a:r>
            <a:r>
              <a:rPr lang="id-ID" i="1" dirty="0"/>
              <a:t>Exception</a:t>
            </a:r>
            <a:r>
              <a:rPr lang="id-ID" dirty="0"/>
              <a:t>.</a:t>
            </a:r>
          </a:p>
          <a:p>
            <a:r>
              <a:rPr lang="en-US" dirty="0"/>
              <a:t>Java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bug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i="1" dirty="0"/>
              <a:t>Handling</a:t>
            </a:r>
            <a:r>
              <a:rPr lang="en-US" dirty="0"/>
              <a:t>.</a:t>
            </a:r>
            <a:endParaRPr lang="id-ID" dirty="0"/>
          </a:p>
          <a:p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i="1" dirty="0"/>
              <a:t>handling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di java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fle</a:t>
            </a:r>
            <a:r>
              <a:rPr lang="id-ID" dirty="0"/>
              <a:t>ks</a:t>
            </a:r>
            <a:r>
              <a:rPr lang="en-US" dirty="0" err="1"/>
              <a:t>ibilitas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i="1" dirty="0"/>
              <a:t>bug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96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i="1" dirty="0"/>
              <a:t>Exception</a:t>
            </a:r>
            <a:r>
              <a:rPr lang="en-US" dirty="0"/>
              <a:t>, </a:t>
            </a:r>
            <a:r>
              <a:rPr lang="en-US" dirty="0" err="1"/>
              <a:t>java.</a:t>
            </a:r>
            <a:r>
              <a:rPr lang="en-US" i="1" dirty="0" err="1"/>
              <a:t>lang</a:t>
            </a:r>
            <a:r>
              <a:rPr lang="en-US" dirty="0" err="1"/>
              <a:t>.</a:t>
            </a:r>
            <a:r>
              <a:rPr lang="en-US" i="1" dirty="0" err="1"/>
              <a:t>Throwable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subclass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i="1" dirty="0"/>
              <a:t>Error</a:t>
            </a:r>
            <a:r>
              <a:rPr lang="en-US" dirty="0"/>
              <a:t>.</a:t>
            </a:r>
            <a:endParaRPr lang="id-ID" dirty="0"/>
          </a:p>
          <a:p>
            <a:r>
              <a:rPr lang="id-ID" dirty="0"/>
              <a:t>Exception mempunyai beberapa subclass. </a:t>
            </a:r>
          </a:p>
          <a:p>
            <a:r>
              <a:rPr lang="id-ID" dirty="0"/>
              <a:t>Tiap subclass Exception akan dilempar dengan sebab-sebab tertentu. </a:t>
            </a:r>
          </a:p>
          <a:p>
            <a:r>
              <a:rPr lang="id-ID" dirty="0"/>
              <a:t>Untuk menangani Exception dibutuhkan Exception handling</a:t>
            </a:r>
          </a:p>
          <a:p>
            <a:r>
              <a:rPr lang="en-US" dirty="0" err="1"/>
              <a:t>Perbedaan</a:t>
            </a:r>
            <a:r>
              <a:rPr lang="en-US" dirty="0"/>
              <a:t> class error </a:t>
            </a:r>
            <a:r>
              <a:rPr lang="en-US" dirty="0" err="1"/>
              <a:t>dan</a:t>
            </a:r>
            <a:r>
              <a:rPr lang="en-US" dirty="0"/>
              <a:t> class Exception</a:t>
            </a:r>
            <a:r>
              <a:rPr lang="id-ID" dirty="0"/>
              <a:t> :</a:t>
            </a:r>
          </a:p>
          <a:p>
            <a:pPr lvl="1"/>
            <a:r>
              <a:rPr lang="en-US" i="1" dirty="0"/>
              <a:t>Error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menangkapnya</a:t>
            </a:r>
            <a:r>
              <a:rPr lang="en-US" dirty="0"/>
              <a:t>.</a:t>
            </a:r>
            <a:endParaRPr lang="id-ID" dirty="0"/>
          </a:p>
          <a:p>
            <a:pPr lvl="1"/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.</a:t>
            </a:r>
            <a:endParaRPr lang="id-ID" dirty="0"/>
          </a:p>
          <a:p>
            <a:r>
              <a:rPr lang="id-ID" dirty="0"/>
              <a:t>Exception handling diimplementasikan di Java dengan keyword</a:t>
            </a:r>
          </a:p>
        </p:txBody>
      </p:sp>
    </p:spTree>
    <p:extLst>
      <p:ext uri="{BB962C8B-B14F-4D97-AF65-F5344CB8AC3E}">
        <p14:creationId xmlns:p14="http://schemas.microsoft.com/office/powerpoint/2010/main" val="595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Try</a:t>
            </a:r>
          </a:p>
          <a:p>
            <a:pPr marL="0" indent="0">
              <a:buNone/>
            </a:pPr>
            <a:r>
              <a:rPr lang="id-ID" dirty="0"/>
              <a:t>Blok try digunakan untuk meletakkan code yang kemungkinan akan memunculkan Exception</a:t>
            </a:r>
          </a:p>
          <a:p>
            <a:r>
              <a:rPr lang="id-ID" dirty="0"/>
              <a:t>Catch</a:t>
            </a:r>
          </a:p>
          <a:p>
            <a:pPr marL="0" indent="0">
              <a:buNone/>
            </a:pPr>
            <a:r>
              <a:rPr lang="id-ID" dirty="0"/>
              <a:t>Blok catch digunakan sebagai Exception handler, blok ini akan menangkap Exception yang dilempar di</a:t>
            </a:r>
            <a:br>
              <a:rPr lang="id-ID" dirty="0"/>
            </a:br>
            <a:r>
              <a:rPr lang="id-ID" dirty="0"/>
              <a:t>dalam blok try. Blok catch digunakan untuk menspesifikasikan tipe Exception yang akan ditangani.</a:t>
            </a:r>
            <a:br>
              <a:rPr lang="id-ID" dirty="0"/>
            </a:br>
            <a:r>
              <a:rPr lang="id-ID" dirty="0"/>
              <a:t>Minimal 1 blok try mempunyai 1 blok catch, jadi 1 blok try dapat mempunyai lebih dari 1 blok catch,</a:t>
            </a:r>
            <a:br>
              <a:rPr lang="id-ID" dirty="0"/>
            </a:br>
            <a:r>
              <a:rPr lang="id-ID" dirty="0"/>
              <a:t>hal ini dapat berlaku jika terdapat lebih dari 1 Exception yang akan dilempar didalam blok try.</a:t>
            </a:r>
          </a:p>
          <a:p>
            <a:r>
              <a:rPr lang="id-ID" dirty="0"/>
              <a:t>Finally</a:t>
            </a:r>
          </a:p>
          <a:p>
            <a:pPr marL="0" indent="0">
              <a:buNone/>
            </a:pPr>
            <a:r>
              <a:rPr lang="id-ID" dirty="0"/>
              <a:t>Blok finally merupakan optional, boleh ada atau tidak. Satu blok try catch hanya 1 blok finally.</a:t>
            </a:r>
            <a:br>
              <a:rPr lang="id-ID" dirty="0"/>
            </a:br>
            <a:r>
              <a:rPr lang="id-ID" dirty="0"/>
              <a:t>Blok finally diakses pada urutan terakir dalam blok try catch finally, blok tetap diakses meskipun</a:t>
            </a:r>
            <a:br>
              <a:rPr lang="id-ID" dirty="0"/>
            </a:br>
            <a:r>
              <a:rPr lang="id-ID" dirty="0"/>
              <a:t>ada atau tidak ada Exception.</a:t>
            </a:r>
          </a:p>
        </p:txBody>
      </p:sp>
    </p:spTree>
    <p:extLst>
      <p:ext uri="{BB962C8B-B14F-4D97-AF65-F5344CB8AC3E}">
        <p14:creationId xmlns:p14="http://schemas.microsoft.com/office/powerpoint/2010/main" val="23870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70543"/>
            <a:ext cx="10131425" cy="4201583"/>
          </a:xfrm>
        </p:spPr>
        <p:txBody>
          <a:bodyPr>
            <a:normAutofit/>
          </a:bodyPr>
          <a:lstStyle/>
          <a:p>
            <a:r>
              <a:rPr lang="id-ID" dirty="0"/>
              <a:t>Throw</a:t>
            </a:r>
          </a:p>
          <a:p>
            <a:pPr marL="0" indent="0">
              <a:buNone/>
            </a:pPr>
            <a:r>
              <a:rPr lang="id-ID" dirty="0"/>
              <a:t>Statement throw digunakan untuk melempar Exception secara eksplisit.</a:t>
            </a:r>
          </a:p>
          <a:p>
            <a:r>
              <a:rPr lang="id-ID" dirty="0"/>
              <a:t>Throws</a:t>
            </a:r>
          </a:p>
          <a:p>
            <a:pPr marL="0" indent="0">
              <a:buNone/>
            </a:pPr>
            <a:r>
              <a:rPr lang="id-ID" dirty="0"/>
              <a:t>Untuk mendaftar Exception-­‐Exception yang akan dilempar statemen throw di dalam suatu</a:t>
            </a:r>
            <a:br>
              <a:rPr lang="id-ID" dirty="0"/>
            </a:br>
            <a:r>
              <a:rPr lang="id-ID" dirty="0"/>
              <a:t>method, jika method tersebut tidak menyediakan Exception handling.</a:t>
            </a:r>
          </a:p>
          <a:p>
            <a:r>
              <a:rPr lang="id-ID" dirty="0"/>
              <a:t>Checked Exception </a:t>
            </a:r>
          </a:p>
          <a:p>
            <a:pPr marL="0" indent="0">
              <a:buNone/>
            </a:pPr>
            <a:r>
              <a:rPr lang="id-ID" dirty="0"/>
              <a:t>Untuk dihandle dalam program dan terjadi dikarenakan oleh kondisi luar yang siap muncul saat program berjalan.</a:t>
            </a:r>
          </a:p>
          <a:p>
            <a:r>
              <a:rPr lang="id-ID" dirty="0"/>
              <a:t>Unchecked Exception</a:t>
            </a:r>
          </a:p>
          <a:p>
            <a:pPr marL="0" indent="0">
              <a:buNone/>
            </a:pPr>
            <a:r>
              <a:rPr lang="id-ID" dirty="0"/>
              <a:t>Bisa muncul dari kondisi yang merepresentasikan adanya bug atau situasi yang secara umum dianggap terlalu sulit bagi program untuk menghandlenya.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2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Kapan?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Exception Class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bug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mendesripsikan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7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Bagaimana?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Untuk menangani exception di Java, menggunakan blok try-­catch-­finally. Bentuk umum dari</a:t>
            </a:r>
            <a:br>
              <a:rPr lang="id-ID" dirty="0"/>
            </a:br>
            <a:r>
              <a:rPr lang="id-ID" dirty="0"/>
              <a:t>try­‐catch­‐finally adalah: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Exception dilemparkan selama eksekusi dari blok try dapat ditangkap dan ditangani dalam</a:t>
            </a:r>
            <a:br>
              <a:rPr lang="id-ID" dirty="0"/>
            </a:br>
            <a:r>
              <a:rPr lang="id-ID" dirty="0"/>
              <a:t>blok catch. Kode dalam blok finally selalu dieksekusi.</a:t>
            </a:r>
          </a:p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29" y="2466460"/>
            <a:ext cx="5705475" cy="2419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try-­catch-­finally:</a:t>
            </a:r>
            <a:endParaRPr lang="id-ID" dirty="0"/>
          </a:p>
          <a:p>
            <a:pPr lvl="1"/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id-ID" sz="1400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catch,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finally.</a:t>
            </a:r>
            <a:endParaRPr lang="id-ID" sz="1400" dirty="0"/>
          </a:p>
          <a:p>
            <a:pPr lvl="1"/>
            <a:r>
              <a:rPr lang="en-US" dirty="0"/>
              <a:t>Blok catch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finally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konjungsi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urutan</a:t>
            </a:r>
            <a:endParaRPr lang="id-ID" sz="1400" dirty="0"/>
          </a:p>
          <a:p>
            <a:pPr lvl="1"/>
            <a:r>
              <a:rPr lang="en-US" dirty="0"/>
              <a:t>Blok try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catch ATAU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finally, </a:t>
            </a:r>
            <a:r>
              <a:rPr lang="en-US" dirty="0" err="1"/>
              <a:t>atau</a:t>
            </a:r>
            <a:r>
              <a:rPr lang="id-ID" sz="1400" dirty="0"/>
              <a:t> </a:t>
            </a:r>
            <a:r>
              <a:rPr lang="en-US" dirty="0" err="1"/>
              <a:t>keduanya</a:t>
            </a:r>
            <a:r>
              <a:rPr lang="en-US" dirty="0"/>
              <a:t>.</a:t>
            </a:r>
            <a:endParaRPr lang="id-ID" sz="1600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catch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exception. Header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catch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exception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.</a:t>
            </a:r>
            <a:endParaRPr lang="id-ID" sz="1400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53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506</TotalTime>
  <Words>434</Words>
  <Application>Microsoft Office PowerPoint</Application>
  <PresentationFormat>Widescreen</PresentationFormat>
  <Paragraphs>77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Tugas kelompok 1</vt:lpstr>
      <vt:lpstr>introduction</vt:lpstr>
      <vt:lpstr>Exception class</vt:lpstr>
      <vt:lpstr>...</vt:lpstr>
      <vt:lpstr>...</vt:lpstr>
      <vt:lpstr>PowerPoint Presentation</vt:lpstr>
      <vt:lpstr>Kapan?</vt:lpstr>
      <vt:lpstr>Bagaimana?</vt:lpstr>
      <vt:lpstr>...</vt:lpstr>
      <vt:lpstr>Alur program dengan exception handling</vt:lpstr>
      <vt:lpstr>Beberapa macam exception</vt:lpstr>
      <vt:lpstr>contoh</vt:lpstr>
      <vt:lpstr>...</vt:lpstr>
      <vt:lpstr>...</vt:lpstr>
      <vt:lpstr>...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Eko Fajar P</dc:creator>
  <cp:lastModifiedBy>Alif Naufal Hakim</cp:lastModifiedBy>
  <cp:revision>52</cp:revision>
  <dcterms:created xsi:type="dcterms:W3CDTF">2014-09-12T02:08:24Z</dcterms:created>
  <dcterms:modified xsi:type="dcterms:W3CDTF">2017-10-26T01:43:11Z</dcterms:modified>
</cp:coreProperties>
</file>