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8" r:id="rId2"/>
    <p:sldId id="256" r:id="rId3"/>
    <p:sldId id="259" r:id="rId4"/>
    <p:sldId id="261" r:id="rId5"/>
    <p:sldId id="289" r:id="rId6"/>
    <p:sldId id="286" r:id="rId7"/>
    <p:sldId id="287" r:id="rId8"/>
    <p:sldId id="275" r:id="rId9"/>
    <p:sldId id="284" r:id="rId10"/>
    <p:sldId id="271" r:id="rId11"/>
    <p:sldId id="264" r:id="rId12"/>
    <p:sldId id="288" r:id="rId13"/>
    <p:sldId id="276" r:id="rId14"/>
    <p:sldId id="279" r:id="rId15"/>
  </p:sldIdLst>
  <p:sldSz cx="9144000" cy="5143500" type="screen16x9"/>
  <p:notesSz cx="6858000" cy="9144000"/>
  <p:embeddedFontLst>
    <p:embeddedFont>
      <p:font typeface="Inconsolata" charset="0"/>
      <p:regular r:id="rId17"/>
      <p:bold r:id="rId18"/>
    </p:embeddedFont>
    <p:embeddedFont>
      <p:font typeface="Nixie One"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00DE671-2B8A-4E65-BBA5-44B8979058F4}">
  <a:tblStyle styleId="{400DE671-2B8A-4E65-BBA5-44B8979058F4}"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0615886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432E64"/>
        </a:solidFill>
        <a:effectLst/>
      </p:bgPr>
    </p:bg>
    <p:spTree>
      <p:nvGrpSpPr>
        <p:cNvPr id="1" name="Shape 8"/>
        <p:cNvGrpSpPr/>
        <p:nvPr/>
      </p:nvGrpSpPr>
      <p:grpSpPr>
        <a:xfrm>
          <a:off x="0" y="0"/>
          <a:ext cx="0" cy="0"/>
          <a:chOff x="0" y="0"/>
          <a:chExt cx="0" cy="0"/>
        </a:xfrm>
      </p:grpSpPr>
      <p:sp>
        <p:nvSpPr>
          <p:cNvPr id="9" name="Shape 9"/>
          <p:cNvSpPr/>
          <p:nvPr/>
        </p:nvSpPr>
        <p:spPr>
          <a:xfrm>
            <a:off x="5642650" y="1196950"/>
            <a:ext cx="1796700" cy="1796700"/>
          </a:xfrm>
          <a:prstGeom prst="ellipse">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10" name="Shape 10"/>
          <p:cNvSpPr/>
          <p:nvPr/>
        </p:nvSpPr>
        <p:spPr>
          <a:xfrm>
            <a:off x="8761400" y="1539876"/>
            <a:ext cx="505800" cy="505800"/>
          </a:xfrm>
          <a:prstGeom prst="ellipse">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a:off x="2955250" y="3661200"/>
            <a:ext cx="1159800" cy="1159800"/>
          </a:xfrm>
          <a:prstGeom prst="ellipse">
            <a:avLst/>
          </a:prstGeom>
          <a:noFill/>
          <a:ln w="9525" cap="flat" cmpd="sng">
            <a:solidFill>
              <a:srgbClr val="C20E9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7845352" y="1685552"/>
            <a:ext cx="1559612" cy="1559612"/>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a:solidFill>
                <a:srgbClr val="00B4C2"/>
              </a:solidFill>
            </a:endParaRPr>
          </a:p>
        </p:txBody>
      </p:sp>
      <p:sp>
        <p:nvSpPr>
          <p:cNvPr id="13" name="Shape 13"/>
          <p:cNvSpPr/>
          <p:nvPr/>
        </p:nvSpPr>
        <p:spPr>
          <a:xfrm>
            <a:off x="6736351" y="1301392"/>
            <a:ext cx="1159800" cy="1003500"/>
          </a:xfrm>
          <a:prstGeom prst="triangle">
            <a:avLst>
              <a:gd name="adj" fmla="val 50000"/>
            </a:avLst>
          </a:prstGeom>
          <a:noFill/>
          <a:ln w="9525" cap="flat" cmpd="sng">
            <a:solidFill>
              <a:srgbClr val="C20E9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799123">
            <a:off x="-359856" y="1954148"/>
            <a:ext cx="1176000" cy="1117800"/>
          </a:xfrm>
          <a:prstGeom prst="pentagon">
            <a:avLst>
              <a:gd name="hf" fmla="val 105146"/>
              <a:gd name="vf" fmla="val 110557"/>
            </a:avLst>
          </a:prstGeom>
          <a:noFill/>
          <a:ln w="114300" cap="flat" cmpd="sng">
            <a:solidFill>
              <a:srgbClr val="FF9900"/>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899880">
            <a:off x="1365793" y="1978994"/>
            <a:ext cx="1829316" cy="1738722"/>
          </a:xfrm>
          <a:prstGeom prst="pentagon">
            <a:avLst>
              <a:gd name="hf" fmla="val 105146"/>
              <a:gd name="vf" fmla="val 110557"/>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1592400" y="904800"/>
            <a:ext cx="1796700" cy="17967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29200" y="3014525"/>
            <a:ext cx="1226592" cy="1226592"/>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396172" y="1378560"/>
            <a:ext cx="1424722" cy="1424722"/>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wrap="square" lIns="91425" tIns="91425" rIns="91425" bIns="91425" anchor="ctr" anchorCtr="0">
            <a:noAutofit/>
          </a:bodyPr>
          <a:lstStyle/>
          <a:p>
            <a:pPr lvl="0">
              <a:spcBef>
                <a:spcPts val="0"/>
              </a:spcBef>
              <a:buNone/>
            </a:pPr>
            <a:endParaRPr>
              <a:solidFill>
                <a:srgbClr val="00B4C2"/>
              </a:solidFill>
            </a:endParaRPr>
          </a:p>
        </p:txBody>
      </p:sp>
      <p:sp>
        <p:nvSpPr>
          <p:cNvPr id="19" name="Shape 19"/>
          <p:cNvSpPr/>
          <p:nvPr/>
        </p:nvSpPr>
        <p:spPr>
          <a:xfrm>
            <a:off x="2694350" y="694075"/>
            <a:ext cx="3755100" cy="3755100"/>
          </a:xfrm>
          <a:prstGeom prst="ellipse">
            <a:avLst/>
          </a:prstGeom>
          <a:solidFill>
            <a:srgbClr val="0E004A"/>
          </a:solidFill>
          <a:ln>
            <a:noFill/>
          </a:ln>
        </p:spPr>
        <p:txBody>
          <a:bodyPr wrap="square" lIns="91425" tIns="91425" rIns="91425" bIns="91425" anchor="ctr" anchorCtr="0">
            <a:noAutofit/>
          </a:bodyPr>
          <a:lstStyle/>
          <a:p>
            <a:pPr lvl="0">
              <a:spcBef>
                <a:spcPts val="0"/>
              </a:spcBef>
              <a:buNone/>
            </a:pPr>
            <a:endParaRPr/>
          </a:p>
        </p:txBody>
      </p:sp>
      <p:sp>
        <p:nvSpPr>
          <p:cNvPr id="20" name="Shape 20"/>
          <p:cNvSpPr txBox="1">
            <a:spLocks noGrp="1"/>
          </p:cNvSpPr>
          <p:nvPr>
            <p:ph type="ctrTitle"/>
          </p:nvPr>
        </p:nvSpPr>
        <p:spPr>
          <a:xfrm>
            <a:off x="2878525" y="1991825"/>
            <a:ext cx="3387000" cy="1159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21" name="Shape 21"/>
          <p:cNvSpPr/>
          <p:nvPr/>
        </p:nvSpPr>
        <p:spPr>
          <a:xfrm>
            <a:off x="2378899" y="2701499"/>
            <a:ext cx="462000" cy="462000"/>
          </a:xfrm>
          <a:prstGeom prst="ellipse">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2320850" y="3525150"/>
            <a:ext cx="462000" cy="399600"/>
          </a:xfrm>
          <a:prstGeom prst="triangle">
            <a:avLst>
              <a:gd name="adj" fmla="val 50000"/>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7439350" y="1196950"/>
            <a:ext cx="425700" cy="368400"/>
          </a:xfrm>
          <a:prstGeom prst="triangle">
            <a:avLst>
              <a:gd name="adj" fmla="val 50000"/>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5587275" y="808800"/>
            <a:ext cx="731400" cy="731400"/>
          </a:xfrm>
          <a:prstGeom prst="donut">
            <a:avLst>
              <a:gd name="adj" fmla="val 10551"/>
            </a:avLst>
          </a:pr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3218800" y="3924750"/>
            <a:ext cx="632700" cy="6327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6056000" y="3149475"/>
            <a:ext cx="1383355" cy="1058469"/>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rot="1372">
            <a:off x="7518650" y="3105312"/>
            <a:ext cx="751500" cy="714300"/>
          </a:xfrm>
          <a:prstGeom prst="pentagon">
            <a:avLst>
              <a:gd name="hf" fmla="val 105146"/>
              <a:gd name="vf" fmla="val 110557"/>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9"/>
        <p:cNvGrpSpPr/>
        <p:nvPr/>
      </p:nvGrpSpPr>
      <p:grpSpPr>
        <a:xfrm>
          <a:off x="0" y="0"/>
          <a:ext cx="0" cy="0"/>
          <a:chOff x="0" y="0"/>
          <a:chExt cx="0" cy="0"/>
        </a:xfrm>
      </p:grpSpPr>
      <p:grpSp>
        <p:nvGrpSpPr>
          <p:cNvPr id="30" name="Shape 30"/>
          <p:cNvGrpSpPr/>
          <p:nvPr/>
        </p:nvGrpSpPr>
        <p:grpSpPr>
          <a:xfrm>
            <a:off x="-76804" y="-364106"/>
            <a:ext cx="9492216" cy="5864919"/>
            <a:chOff x="-76804" y="-364106"/>
            <a:chExt cx="9492216" cy="5864919"/>
          </a:xfrm>
        </p:grpSpPr>
        <p:sp>
          <p:nvSpPr>
            <p:cNvPr id="31" name="Shape 31"/>
            <p:cNvSpPr/>
            <p:nvPr/>
          </p:nvSpPr>
          <p:spPr>
            <a:xfrm>
              <a:off x="0" y="0"/>
              <a:ext cx="9144000" cy="3528000"/>
            </a:xfrm>
            <a:prstGeom prst="rect">
              <a:avLst/>
            </a:prstGeom>
            <a:solidFill>
              <a:srgbClr val="0E004A"/>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4343698" y="3286144"/>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12875" y="-85400"/>
              <a:ext cx="542100" cy="542100"/>
            </a:xfrm>
            <a:prstGeom prst="ellipse">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899646">
              <a:off x="776862" y="-262199"/>
              <a:ext cx="900976" cy="856085"/>
            </a:xfrm>
            <a:prstGeom prst="pentagon">
              <a:avLst>
                <a:gd name="hf" fmla="val 105146"/>
                <a:gd name="vf" fmla="val 110557"/>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rot="1763">
              <a:off x="8737998" y="3634823"/>
              <a:ext cx="585000" cy="556500"/>
            </a:xfrm>
            <a:prstGeom prst="pentagon">
              <a:avLst>
                <a:gd name="hf" fmla="val 105146"/>
                <a:gd name="vf" fmla="val 110557"/>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10800000">
              <a:off x="90420" y="4650313"/>
              <a:ext cx="983100" cy="850500"/>
            </a:xfrm>
            <a:prstGeom prst="triangle">
              <a:avLst>
                <a:gd name="adj" fmla="val 50000"/>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578650" y="858649"/>
              <a:ext cx="836762" cy="836762"/>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wrap="square" lIns="91425" tIns="91425" rIns="91425" bIns="91425" anchor="ctr" anchorCtr="0">
              <a:noAutofit/>
            </a:bodyPr>
            <a:lstStyle/>
            <a:p>
              <a:pPr lvl="0" rtl="0">
                <a:spcBef>
                  <a:spcPts val="0"/>
                </a:spcBef>
                <a:buNone/>
              </a:pPr>
              <a:endParaRPr>
                <a:solidFill>
                  <a:srgbClr val="00B4C2"/>
                </a:solidFill>
              </a:endParaRPr>
            </a:p>
          </p:txBody>
        </p:sp>
        <p:sp>
          <p:nvSpPr>
            <p:cNvPr id="38" name="Shape 38"/>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092376" y="131852"/>
              <a:ext cx="983100" cy="9831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100477" y="456711"/>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133504" y="-85397"/>
              <a:ext cx="231300" cy="231300"/>
            </a:xfrm>
            <a:prstGeom prst="ellipse">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rot="10800000">
              <a:off x="343825" y="4290619"/>
              <a:ext cx="333300" cy="288300"/>
            </a:xfrm>
            <a:prstGeom prst="triangle">
              <a:avLst>
                <a:gd name="adj" fmla="val 50000"/>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800077" y="94976"/>
              <a:ext cx="307200" cy="265800"/>
            </a:xfrm>
            <a:prstGeom prst="triangle">
              <a:avLst>
                <a:gd name="adj" fmla="val 50000"/>
              </a:avLst>
            </a:pr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578651" y="3939150"/>
              <a:ext cx="421500" cy="421500"/>
            </a:xfrm>
            <a:prstGeom prst="donut">
              <a:avLst>
                <a:gd name="adj" fmla="val 19671"/>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888873" y="4577655"/>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rot="10800000">
              <a:off x="47429" y="4473462"/>
              <a:ext cx="621103" cy="475235"/>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8217614" y="4442536"/>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flipH="1">
              <a:off x="4456350" y="3414379"/>
              <a:ext cx="231300" cy="200100"/>
            </a:xfrm>
            <a:prstGeom prst="triangle">
              <a:avLst>
                <a:gd name="adj" fmla="val 50000"/>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grpSp>
      <p:sp>
        <p:nvSpPr>
          <p:cNvPr id="53" name="Shape 53"/>
          <p:cNvSpPr txBox="1">
            <a:spLocks noGrp="1"/>
          </p:cNvSpPr>
          <p:nvPr>
            <p:ph type="ctrTitle"/>
          </p:nvPr>
        </p:nvSpPr>
        <p:spPr>
          <a:xfrm>
            <a:off x="1737625" y="1659550"/>
            <a:ext cx="5668800" cy="1159800"/>
          </a:xfrm>
          <a:prstGeom prst="rect">
            <a:avLst/>
          </a:prstGeom>
        </p:spPr>
        <p:txBody>
          <a:bodyPr wrap="square" lIns="91425" tIns="91425" rIns="91425" bIns="91425" anchor="b" anchorCtr="0"/>
          <a:lstStyle>
            <a:lvl1pPr lvl="0" algn="ctr" rtl="0">
              <a:spcBef>
                <a:spcPts val="0"/>
              </a:spcBef>
              <a:buSzPct val="100000"/>
              <a:defRPr sz="3000"/>
            </a:lvl1pPr>
            <a:lvl2pPr lvl="1" algn="ctr" rtl="0">
              <a:spcBef>
                <a:spcPts val="0"/>
              </a:spcBef>
              <a:buSzPct val="100000"/>
              <a:defRPr sz="3000"/>
            </a:lvl2pPr>
            <a:lvl3pPr lvl="2" algn="ctr" rtl="0">
              <a:spcBef>
                <a:spcPts val="0"/>
              </a:spcBef>
              <a:buSzPct val="100000"/>
              <a:defRPr sz="3000"/>
            </a:lvl3pPr>
            <a:lvl4pPr lvl="3" algn="ctr" rtl="0">
              <a:spcBef>
                <a:spcPts val="0"/>
              </a:spcBef>
              <a:buSzPct val="100000"/>
              <a:defRPr sz="3000"/>
            </a:lvl4pPr>
            <a:lvl5pPr lvl="4" algn="ctr" rtl="0">
              <a:spcBef>
                <a:spcPts val="0"/>
              </a:spcBef>
              <a:buSzPct val="100000"/>
              <a:defRPr sz="3000"/>
            </a:lvl5pPr>
            <a:lvl6pPr lvl="5" algn="ctr" rtl="0">
              <a:spcBef>
                <a:spcPts val="0"/>
              </a:spcBef>
              <a:buSzPct val="100000"/>
              <a:defRPr sz="3000"/>
            </a:lvl6pPr>
            <a:lvl7pPr lvl="6" algn="ctr" rtl="0">
              <a:spcBef>
                <a:spcPts val="0"/>
              </a:spcBef>
              <a:buSzPct val="100000"/>
              <a:defRPr sz="3000"/>
            </a:lvl7pPr>
            <a:lvl8pPr lvl="7" algn="ctr" rtl="0">
              <a:spcBef>
                <a:spcPts val="0"/>
              </a:spcBef>
              <a:buSzPct val="100000"/>
              <a:defRPr sz="3000"/>
            </a:lvl8pPr>
            <a:lvl9pPr lvl="8" algn="ctr" rtl="0">
              <a:spcBef>
                <a:spcPts val="0"/>
              </a:spcBef>
              <a:buSzPct val="100000"/>
              <a:defRPr sz="3000"/>
            </a:lvl9pPr>
          </a:lstStyle>
          <a:p>
            <a:endParaRPr/>
          </a:p>
        </p:txBody>
      </p:sp>
      <p:sp>
        <p:nvSpPr>
          <p:cNvPr id="54" name="Shape 54"/>
          <p:cNvSpPr txBox="1">
            <a:spLocks noGrp="1"/>
          </p:cNvSpPr>
          <p:nvPr>
            <p:ph type="subTitle" idx="1"/>
          </p:nvPr>
        </p:nvSpPr>
        <p:spPr>
          <a:xfrm>
            <a:off x="1737625" y="2687653"/>
            <a:ext cx="5668800" cy="496500"/>
          </a:xfrm>
          <a:prstGeom prst="rect">
            <a:avLst/>
          </a:prstGeom>
        </p:spPr>
        <p:txBody>
          <a:bodyPr wrap="square" lIns="91425" tIns="91425" rIns="91425" bIns="91425" anchor="t" anchorCtr="0"/>
          <a:lstStyle>
            <a:lvl1pPr lvl="0" algn="ctr" rtl="0">
              <a:spcBef>
                <a:spcPts val="0"/>
              </a:spcBef>
              <a:buClr>
                <a:srgbClr val="FF9900"/>
              </a:buClr>
              <a:buSzPct val="100000"/>
              <a:buNone/>
              <a:defRPr sz="1400">
                <a:solidFill>
                  <a:srgbClr val="FF9900"/>
                </a:solidFill>
              </a:defRPr>
            </a:lvl1pPr>
            <a:lvl2pPr lvl="1" algn="ctr" rtl="0">
              <a:spcBef>
                <a:spcPts val="0"/>
              </a:spcBef>
              <a:buClr>
                <a:srgbClr val="FF9900"/>
              </a:buClr>
              <a:buSzPct val="100000"/>
              <a:buNone/>
              <a:defRPr sz="1400">
                <a:solidFill>
                  <a:srgbClr val="FF9900"/>
                </a:solidFill>
              </a:defRPr>
            </a:lvl2pPr>
            <a:lvl3pPr lvl="2" algn="ctr" rtl="0">
              <a:spcBef>
                <a:spcPts val="0"/>
              </a:spcBef>
              <a:buClr>
                <a:srgbClr val="FF9900"/>
              </a:buClr>
              <a:buSzPct val="100000"/>
              <a:buNone/>
              <a:defRPr sz="1400">
                <a:solidFill>
                  <a:srgbClr val="FF9900"/>
                </a:solidFill>
              </a:defRPr>
            </a:lvl3pPr>
            <a:lvl4pPr lvl="3" algn="ctr" rtl="0">
              <a:spcBef>
                <a:spcPts val="0"/>
              </a:spcBef>
              <a:buClr>
                <a:srgbClr val="FF9900"/>
              </a:buClr>
              <a:buSzPct val="100000"/>
              <a:buNone/>
              <a:defRPr sz="1400">
                <a:solidFill>
                  <a:srgbClr val="FF9900"/>
                </a:solidFill>
              </a:defRPr>
            </a:lvl4pPr>
            <a:lvl5pPr lvl="4" algn="ctr" rtl="0">
              <a:spcBef>
                <a:spcPts val="0"/>
              </a:spcBef>
              <a:buClr>
                <a:srgbClr val="FF9900"/>
              </a:buClr>
              <a:buSzPct val="100000"/>
              <a:buNone/>
              <a:defRPr sz="1400">
                <a:solidFill>
                  <a:srgbClr val="FF9900"/>
                </a:solidFill>
              </a:defRPr>
            </a:lvl5pPr>
            <a:lvl6pPr lvl="5" algn="ctr" rtl="0">
              <a:spcBef>
                <a:spcPts val="0"/>
              </a:spcBef>
              <a:buClr>
                <a:srgbClr val="FF9900"/>
              </a:buClr>
              <a:buSzPct val="100000"/>
              <a:buNone/>
              <a:defRPr sz="1400">
                <a:solidFill>
                  <a:srgbClr val="FF9900"/>
                </a:solidFill>
              </a:defRPr>
            </a:lvl6pPr>
            <a:lvl7pPr lvl="6" algn="ctr" rtl="0">
              <a:spcBef>
                <a:spcPts val="0"/>
              </a:spcBef>
              <a:buClr>
                <a:srgbClr val="FF9900"/>
              </a:buClr>
              <a:buSzPct val="100000"/>
              <a:buNone/>
              <a:defRPr sz="1400">
                <a:solidFill>
                  <a:srgbClr val="FF9900"/>
                </a:solidFill>
              </a:defRPr>
            </a:lvl7pPr>
            <a:lvl8pPr lvl="7" algn="ctr" rtl="0">
              <a:spcBef>
                <a:spcPts val="0"/>
              </a:spcBef>
              <a:buClr>
                <a:srgbClr val="FF9900"/>
              </a:buClr>
              <a:buSzPct val="100000"/>
              <a:buNone/>
              <a:defRPr sz="1400">
                <a:solidFill>
                  <a:srgbClr val="FF9900"/>
                </a:solidFill>
              </a:defRPr>
            </a:lvl8pPr>
            <a:lvl9pPr lvl="8" algn="ctr" rtl="0">
              <a:spcBef>
                <a:spcPts val="0"/>
              </a:spcBef>
              <a:buClr>
                <a:srgbClr val="FF9900"/>
              </a:buClr>
              <a:buSzPct val="100000"/>
              <a:buNone/>
              <a:defRPr sz="1400">
                <a:solidFill>
                  <a:srgbClr val="FF99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0"/>
        <p:cNvGrpSpPr/>
        <p:nvPr/>
      </p:nvGrpSpPr>
      <p:grpSpPr>
        <a:xfrm>
          <a:off x="0" y="0"/>
          <a:ext cx="0" cy="0"/>
          <a:chOff x="0" y="0"/>
          <a:chExt cx="0" cy="0"/>
        </a:xfrm>
      </p:grpSpPr>
      <p:grpSp>
        <p:nvGrpSpPr>
          <p:cNvPr id="81" name="Shape 81"/>
          <p:cNvGrpSpPr/>
          <p:nvPr/>
        </p:nvGrpSpPr>
        <p:grpSpPr>
          <a:xfrm>
            <a:off x="-76804" y="-364106"/>
            <a:ext cx="9492216" cy="5864919"/>
            <a:chOff x="-76804" y="-364106"/>
            <a:chExt cx="9492216" cy="5864919"/>
          </a:xfrm>
        </p:grpSpPr>
        <p:sp>
          <p:nvSpPr>
            <p:cNvPr id="82" name="Shape 82"/>
            <p:cNvSpPr/>
            <p:nvPr/>
          </p:nvSpPr>
          <p:spPr>
            <a:xfrm>
              <a:off x="0" y="0"/>
              <a:ext cx="9144000" cy="1147800"/>
            </a:xfrm>
            <a:prstGeom prst="rect">
              <a:avLst/>
            </a:prstGeom>
            <a:solidFill>
              <a:srgbClr val="0E004A"/>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4343698" y="910730"/>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8312875" y="-85400"/>
              <a:ext cx="542100" cy="542100"/>
            </a:xfrm>
            <a:prstGeom prst="ellipse">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rot="-899646">
              <a:off x="776862" y="-262199"/>
              <a:ext cx="900976" cy="856085"/>
            </a:xfrm>
            <a:prstGeom prst="pentagon">
              <a:avLst>
                <a:gd name="hf" fmla="val 105146"/>
                <a:gd name="vf" fmla="val 110557"/>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1763">
              <a:off x="8737998" y="3634823"/>
              <a:ext cx="585000" cy="556500"/>
            </a:xfrm>
            <a:prstGeom prst="pentagon">
              <a:avLst>
                <a:gd name="hf" fmla="val 105146"/>
                <a:gd name="vf" fmla="val 110557"/>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rot="10800000">
              <a:off x="90420" y="4650313"/>
              <a:ext cx="983100" cy="850500"/>
            </a:xfrm>
            <a:prstGeom prst="triangle">
              <a:avLst>
                <a:gd name="adj" fmla="val 50000"/>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8578650" y="858649"/>
              <a:ext cx="836762" cy="836762"/>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wrap="square" lIns="91425" tIns="91425" rIns="91425" bIns="91425" anchor="ctr" anchorCtr="0">
              <a:noAutofit/>
            </a:bodyPr>
            <a:lstStyle/>
            <a:p>
              <a:pPr lvl="0" rtl="0">
                <a:spcBef>
                  <a:spcPts val="0"/>
                </a:spcBef>
                <a:buNone/>
              </a:pPr>
              <a:endParaRPr>
                <a:solidFill>
                  <a:srgbClr val="00B4C2"/>
                </a:solidFill>
              </a:endParaRPr>
            </a:p>
          </p:txBody>
        </p:sp>
        <p:sp>
          <p:nvSpPr>
            <p:cNvPr id="89" name="Shape 89"/>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8092376" y="131852"/>
              <a:ext cx="983100" cy="9831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100477" y="456711"/>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93" name="Shape 93"/>
            <p:cNvSpPr/>
            <p:nvPr/>
          </p:nvSpPr>
          <p:spPr>
            <a:xfrm>
              <a:off x="133504" y="-85397"/>
              <a:ext cx="231300" cy="231300"/>
            </a:xfrm>
            <a:prstGeom prst="ellipse">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rot="10800000">
              <a:off x="343825" y="4290619"/>
              <a:ext cx="333300" cy="288300"/>
            </a:xfrm>
            <a:prstGeom prst="triangle">
              <a:avLst>
                <a:gd name="adj" fmla="val 50000"/>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7800077" y="94976"/>
              <a:ext cx="307200" cy="265800"/>
            </a:xfrm>
            <a:prstGeom prst="triangle">
              <a:avLst>
                <a:gd name="adj" fmla="val 50000"/>
              </a:avLst>
            </a:pr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8578651" y="3939150"/>
              <a:ext cx="421500" cy="421500"/>
            </a:xfrm>
            <a:prstGeom prst="donut">
              <a:avLst>
                <a:gd name="adj" fmla="val 19671"/>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888873" y="4577655"/>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rot="10800000">
              <a:off x="47429" y="4473462"/>
              <a:ext cx="621103" cy="475235"/>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8217614" y="4442536"/>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rot="10800000">
              <a:off x="4456350" y="1058785"/>
              <a:ext cx="231300" cy="200100"/>
            </a:xfrm>
            <a:prstGeom prst="triangle">
              <a:avLst>
                <a:gd name="adj" fmla="val 50000"/>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grpSp>
      <p:sp>
        <p:nvSpPr>
          <p:cNvPr id="104" name="Shape 104"/>
          <p:cNvSpPr txBox="1">
            <a:spLocks noGrp="1"/>
          </p:cNvSpPr>
          <p:nvPr>
            <p:ph type="title"/>
          </p:nvPr>
        </p:nvSpPr>
        <p:spPr>
          <a:xfrm>
            <a:off x="2047950" y="0"/>
            <a:ext cx="5048100" cy="11478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5" name="Shape 105"/>
          <p:cNvSpPr txBox="1">
            <a:spLocks noGrp="1"/>
          </p:cNvSpPr>
          <p:nvPr>
            <p:ph type="body" idx="1"/>
          </p:nvPr>
        </p:nvSpPr>
        <p:spPr>
          <a:xfrm>
            <a:off x="1750800" y="1513000"/>
            <a:ext cx="5642400" cy="3099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3"/>
        <p:cNvGrpSpPr/>
        <p:nvPr/>
      </p:nvGrpSpPr>
      <p:grpSpPr>
        <a:xfrm>
          <a:off x="0" y="0"/>
          <a:ext cx="0" cy="0"/>
          <a:chOff x="0" y="0"/>
          <a:chExt cx="0" cy="0"/>
        </a:xfrm>
      </p:grpSpPr>
      <p:grpSp>
        <p:nvGrpSpPr>
          <p:cNvPr id="134" name="Shape 134"/>
          <p:cNvGrpSpPr/>
          <p:nvPr/>
        </p:nvGrpSpPr>
        <p:grpSpPr>
          <a:xfrm>
            <a:off x="-76804" y="-364106"/>
            <a:ext cx="9492216" cy="5864919"/>
            <a:chOff x="-76804" y="-364106"/>
            <a:chExt cx="9492216" cy="5864919"/>
          </a:xfrm>
        </p:grpSpPr>
        <p:sp>
          <p:nvSpPr>
            <p:cNvPr id="135" name="Shape 135"/>
            <p:cNvSpPr/>
            <p:nvPr/>
          </p:nvSpPr>
          <p:spPr>
            <a:xfrm>
              <a:off x="0" y="0"/>
              <a:ext cx="9144000" cy="1147800"/>
            </a:xfrm>
            <a:prstGeom prst="rect">
              <a:avLst/>
            </a:prstGeom>
            <a:solidFill>
              <a:srgbClr val="0E004A"/>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4343698" y="910730"/>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8312875" y="-85400"/>
              <a:ext cx="542100" cy="542100"/>
            </a:xfrm>
            <a:prstGeom prst="ellipse">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rot="-899646">
              <a:off x="776862" y="-262199"/>
              <a:ext cx="900976" cy="856085"/>
            </a:xfrm>
            <a:prstGeom prst="pentagon">
              <a:avLst>
                <a:gd name="hf" fmla="val 105146"/>
                <a:gd name="vf" fmla="val 110557"/>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rot="1763">
              <a:off x="8737998" y="3634823"/>
              <a:ext cx="585000" cy="556500"/>
            </a:xfrm>
            <a:prstGeom prst="pentagon">
              <a:avLst>
                <a:gd name="hf" fmla="val 105146"/>
                <a:gd name="vf" fmla="val 110557"/>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rot="10800000">
              <a:off x="90420" y="4650313"/>
              <a:ext cx="983100" cy="850500"/>
            </a:xfrm>
            <a:prstGeom prst="triangle">
              <a:avLst>
                <a:gd name="adj" fmla="val 50000"/>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8578650" y="858649"/>
              <a:ext cx="836762" cy="836762"/>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wrap="square" lIns="91425" tIns="91425" rIns="91425" bIns="91425" anchor="ctr" anchorCtr="0">
              <a:noAutofit/>
            </a:bodyPr>
            <a:lstStyle/>
            <a:p>
              <a:pPr lvl="0" rtl="0">
                <a:spcBef>
                  <a:spcPts val="0"/>
                </a:spcBef>
                <a:buNone/>
              </a:pPr>
              <a:endParaRPr>
                <a:solidFill>
                  <a:srgbClr val="00B4C2"/>
                </a:solidFill>
              </a:endParaRPr>
            </a:p>
          </p:txBody>
        </p:sp>
        <p:sp>
          <p:nvSpPr>
            <p:cNvPr id="142" name="Shape 142"/>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8092376" y="131852"/>
              <a:ext cx="983100" cy="9831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00477" y="456711"/>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33504" y="-85397"/>
              <a:ext cx="231300" cy="231300"/>
            </a:xfrm>
            <a:prstGeom prst="ellipse">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rot="10800000">
              <a:off x="343825" y="4290619"/>
              <a:ext cx="333300" cy="288300"/>
            </a:xfrm>
            <a:prstGeom prst="triangle">
              <a:avLst>
                <a:gd name="adj" fmla="val 50000"/>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7800077" y="94976"/>
              <a:ext cx="307200" cy="265800"/>
            </a:xfrm>
            <a:prstGeom prst="triangle">
              <a:avLst>
                <a:gd name="adj" fmla="val 50000"/>
              </a:avLst>
            </a:pr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8578651" y="3939150"/>
              <a:ext cx="421500" cy="421500"/>
            </a:xfrm>
            <a:prstGeom prst="donut">
              <a:avLst>
                <a:gd name="adj" fmla="val 19671"/>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888873" y="4577655"/>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rot="10800000">
              <a:off x="47429" y="4473462"/>
              <a:ext cx="621103" cy="475235"/>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8217614" y="4442536"/>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rot="10800000">
              <a:off x="4456350" y="1058785"/>
              <a:ext cx="231300" cy="200100"/>
            </a:xfrm>
            <a:prstGeom prst="triangle">
              <a:avLst>
                <a:gd name="adj" fmla="val 50000"/>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grpSp>
      <p:sp>
        <p:nvSpPr>
          <p:cNvPr id="157" name="Shape 157"/>
          <p:cNvSpPr txBox="1">
            <a:spLocks noGrp="1"/>
          </p:cNvSpPr>
          <p:nvPr>
            <p:ph type="title"/>
          </p:nvPr>
        </p:nvSpPr>
        <p:spPr>
          <a:xfrm>
            <a:off x="2047950" y="0"/>
            <a:ext cx="5048100" cy="11478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8" name="Shape 158"/>
          <p:cNvSpPr txBox="1">
            <a:spLocks noGrp="1"/>
          </p:cNvSpPr>
          <p:nvPr>
            <p:ph type="body" idx="1"/>
          </p:nvPr>
        </p:nvSpPr>
        <p:spPr>
          <a:xfrm>
            <a:off x="801325" y="1520975"/>
            <a:ext cx="2410200" cy="30840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159" name="Shape 159"/>
          <p:cNvSpPr txBox="1">
            <a:spLocks noGrp="1"/>
          </p:cNvSpPr>
          <p:nvPr>
            <p:ph type="body" idx="2"/>
          </p:nvPr>
        </p:nvSpPr>
        <p:spPr>
          <a:xfrm>
            <a:off x="3334886" y="1520975"/>
            <a:ext cx="2410200" cy="30840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160" name="Shape 160"/>
          <p:cNvSpPr txBox="1">
            <a:spLocks noGrp="1"/>
          </p:cNvSpPr>
          <p:nvPr>
            <p:ph type="body" idx="3"/>
          </p:nvPr>
        </p:nvSpPr>
        <p:spPr>
          <a:xfrm>
            <a:off x="5868447" y="1520975"/>
            <a:ext cx="2410200" cy="30840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1"/>
        <p:cNvGrpSpPr/>
        <p:nvPr/>
      </p:nvGrpSpPr>
      <p:grpSpPr>
        <a:xfrm>
          <a:off x="0" y="0"/>
          <a:ext cx="0" cy="0"/>
          <a:chOff x="0" y="0"/>
          <a:chExt cx="0" cy="0"/>
        </a:xfrm>
      </p:grpSpPr>
      <p:grpSp>
        <p:nvGrpSpPr>
          <p:cNvPr id="212" name="Shape 212"/>
          <p:cNvGrpSpPr/>
          <p:nvPr/>
        </p:nvGrpSpPr>
        <p:grpSpPr>
          <a:xfrm>
            <a:off x="-76804" y="-364106"/>
            <a:ext cx="9492216" cy="5864919"/>
            <a:chOff x="-76804" y="-364106"/>
            <a:chExt cx="9492216" cy="5864919"/>
          </a:xfrm>
        </p:grpSpPr>
        <p:sp>
          <p:nvSpPr>
            <p:cNvPr id="213" name="Shape 213"/>
            <p:cNvSpPr/>
            <p:nvPr/>
          </p:nvSpPr>
          <p:spPr>
            <a:xfrm>
              <a:off x="8312875" y="-85400"/>
              <a:ext cx="542100" cy="542100"/>
            </a:xfrm>
            <a:prstGeom prst="ellipse">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rot="-899646">
              <a:off x="776862" y="-262199"/>
              <a:ext cx="900976" cy="856085"/>
            </a:xfrm>
            <a:prstGeom prst="pentagon">
              <a:avLst>
                <a:gd name="hf" fmla="val 105146"/>
                <a:gd name="vf" fmla="val 110557"/>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rot="1763">
              <a:off x="8737998" y="3634823"/>
              <a:ext cx="585000" cy="556500"/>
            </a:xfrm>
            <a:prstGeom prst="pentagon">
              <a:avLst>
                <a:gd name="hf" fmla="val 105146"/>
                <a:gd name="vf" fmla="val 110557"/>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rot="10800000">
              <a:off x="90420" y="4650313"/>
              <a:ext cx="983100" cy="850500"/>
            </a:xfrm>
            <a:prstGeom prst="triangle">
              <a:avLst>
                <a:gd name="adj" fmla="val 50000"/>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8578650" y="858649"/>
              <a:ext cx="836762" cy="836762"/>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wrap="square" lIns="91425" tIns="91425" rIns="91425" bIns="91425" anchor="ctr" anchorCtr="0">
              <a:noAutofit/>
            </a:bodyPr>
            <a:lstStyle/>
            <a:p>
              <a:pPr lvl="0" rtl="0">
                <a:spcBef>
                  <a:spcPts val="0"/>
                </a:spcBef>
                <a:buNone/>
              </a:pPr>
              <a:endParaRPr>
                <a:solidFill>
                  <a:srgbClr val="00B4C2"/>
                </a:solidFill>
              </a:endParaRPr>
            </a:p>
          </p:txBody>
        </p:sp>
        <p:sp>
          <p:nvSpPr>
            <p:cNvPr id="218" name="Shape 218"/>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8092376" y="131852"/>
              <a:ext cx="983100" cy="9831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00477" y="456711"/>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33504" y="-85397"/>
              <a:ext cx="231300" cy="231300"/>
            </a:xfrm>
            <a:prstGeom prst="ellipse">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rot="10800000">
              <a:off x="343825" y="4290619"/>
              <a:ext cx="333300" cy="288300"/>
            </a:xfrm>
            <a:prstGeom prst="triangle">
              <a:avLst>
                <a:gd name="adj" fmla="val 50000"/>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7800077" y="94976"/>
              <a:ext cx="307200" cy="265800"/>
            </a:xfrm>
            <a:prstGeom prst="triangle">
              <a:avLst>
                <a:gd name="adj" fmla="val 50000"/>
              </a:avLst>
            </a:pr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8578651" y="3939150"/>
              <a:ext cx="421500" cy="421500"/>
            </a:xfrm>
            <a:prstGeom prst="donut">
              <a:avLst>
                <a:gd name="adj" fmla="val 19671"/>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888873" y="4577655"/>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rot="10800000">
              <a:off x="47429" y="4473462"/>
              <a:ext cx="621103" cy="475235"/>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8217614" y="4442536"/>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half">
    <p:spTree>
      <p:nvGrpSpPr>
        <p:cNvPr id="1" name="Shape 232"/>
        <p:cNvGrpSpPr/>
        <p:nvPr/>
      </p:nvGrpSpPr>
      <p:grpSpPr>
        <a:xfrm>
          <a:off x="0" y="0"/>
          <a:ext cx="0" cy="0"/>
          <a:chOff x="0" y="0"/>
          <a:chExt cx="0" cy="0"/>
        </a:xfrm>
      </p:grpSpPr>
      <p:sp>
        <p:nvSpPr>
          <p:cNvPr id="233" name="Shape 233"/>
          <p:cNvSpPr/>
          <p:nvPr/>
        </p:nvSpPr>
        <p:spPr>
          <a:xfrm>
            <a:off x="4578600" y="0"/>
            <a:ext cx="4565400" cy="5143500"/>
          </a:xfrm>
          <a:prstGeom prst="rect">
            <a:avLst/>
          </a:prstGeom>
          <a:solidFill>
            <a:srgbClr val="0E004A"/>
          </a:solidFill>
          <a:ln>
            <a:noFill/>
          </a:ln>
        </p:spPr>
        <p:txBody>
          <a:bodyPr wrap="square" lIns="91425" tIns="91425" rIns="91425" bIns="91425" anchor="ctr" anchorCtr="0">
            <a:noAutofit/>
          </a:bodyPr>
          <a:lstStyle/>
          <a:p>
            <a:pPr lvl="0">
              <a:spcBef>
                <a:spcPts val="0"/>
              </a:spcBef>
              <a:buNone/>
            </a:pPr>
            <a:endParaRPr/>
          </a:p>
        </p:txBody>
      </p:sp>
      <p:grpSp>
        <p:nvGrpSpPr>
          <p:cNvPr id="234" name="Shape 234"/>
          <p:cNvGrpSpPr/>
          <p:nvPr/>
        </p:nvGrpSpPr>
        <p:grpSpPr>
          <a:xfrm>
            <a:off x="-76804" y="-364106"/>
            <a:ext cx="9492216" cy="5864919"/>
            <a:chOff x="-76804" y="-364106"/>
            <a:chExt cx="9492216" cy="5864919"/>
          </a:xfrm>
        </p:grpSpPr>
        <p:sp>
          <p:nvSpPr>
            <p:cNvPr id="235" name="Shape 235"/>
            <p:cNvSpPr/>
            <p:nvPr/>
          </p:nvSpPr>
          <p:spPr>
            <a:xfrm>
              <a:off x="8312875" y="-85400"/>
              <a:ext cx="542100" cy="542100"/>
            </a:xfrm>
            <a:prstGeom prst="ellipse">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rot="-899646">
              <a:off x="776862" y="-262199"/>
              <a:ext cx="900976" cy="856085"/>
            </a:xfrm>
            <a:prstGeom prst="pentagon">
              <a:avLst>
                <a:gd name="hf" fmla="val 105146"/>
                <a:gd name="vf" fmla="val 110557"/>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rot="1763">
              <a:off x="8737998" y="3634823"/>
              <a:ext cx="585000" cy="556500"/>
            </a:xfrm>
            <a:prstGeom prst="pentagon">
              <a:avLst>
                <a:gd name="hf" fmla="val 105146"/>
                <a:gd name="vf" fmla="val 110557"/>
              </a:avLst>
            </a:prstGeom>
            <a:solidFill>
              <a:srgbClr val="432E64"/>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rot="10800000">
              <a:off x="90420" y="4650313"/>
              <a:ext cx="983100" cy="850500"/>
            </a:xfrm>
            <a:prstGeom prst="triangle">
              <a:avLst>
                <a:gd name="adj" fmla="val 50000"/>
              </a:avLst>
            </a:prstGeom>
            <a:solidFill>
              <a:srgbClr val="51387A"/>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8578650" y="858649"/>
              <a:ext cx="836762" cy="836762"/>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wrap="square" lIns="91425" tIns="91425" rIns="91425" bIns="91425" anchor="ctr" anchorCtr="0">
              <a:noAutofit/>
            </a:bodyPr>
            <a:lstStyle/>
            <a:p>
              <a:pPr lvl="0" rtl="0">
                <a:spcBef>
                  <a:spcPts val="0"/>
                </a:spcBef>
                <a:buNone/>
              </a:pPr>
              <a:endParaRPr>
                <a:solidFill>
                  <a:srgbClr val="00B4C2"/>
                </a:solidFill>
              </a:endParaRPr>
            </a:p>
          </p:txBody>
        </p:sp>
        <p:sp>
          <p:nvSpPr>
            <p:cNvPr id="240" name="Shape 240"/>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8092376" y="131852"/>
              <a:ext cx="983100" cy="983100"/>
            </a:xfrm>
            <a:prstGeom prst="ellipse">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00477" y="456711"/>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33504" y="-85397"/>
              <a:ext cx="231300" cy="231300"/>
            </a:xfrm>
            <a:prstGeom prst="ellipse">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rot="10800000">
              <a:off x="343825" y="4290619"/>
              <a:ext cx="333300" cy="288300"/>
            </a:xfrm>
            <a:prstGeom prst="triangle">
              <a:avLst>
                <a:gd name="adj" fmla="val 50000"/>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7800077" y="94976"/>
              <a:ext cx="307200" cy="265800"/>
            </a:xfrm>
            <a:prstGeom prst="triangle">
              <a:avLst>
                <a:gd name="adj" fmla="val 50000"/>
              </a:avLst>
            </a:prstGeom>
            <a:solidFill>
              <a:srgbClr val="6D9EEB"/>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8578651" y="3939150"/>
              <a:ext cx="421500" cy="421500"/>
            </a:xfrm>
            <a:prstGeom prst="donut">
              <a:avLst>
                <a:gd name="adj" fmla="val 19671"/>
              </a:avLst>
            </a:prstGeom>
            <a:solidFill>
              <a:srgbClr val="C20E9B"/>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888873" y="4577655"/>
              <a:ext cx="456600" cy="456600"/>
            </a:xfrm>
            <a:prstGeom prst="ellipse">
              <a:avLst/>
            </a:prstGeom>
            <a:noFill/>
            <a:ln w="9525" cap="flat" cmpd="sng">
              <a:solidFill>
                <a:srgbClr val="6D9EEB"/>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rot="10800000">
              <a:off x="47429" y="4473462"/>
              <a:ext cx="621103" cy="475235"/>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8217614" y="4442536"/>
              <a:ext cx="885029" cy="885029"/>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047950" y="0"/>
            <a:ext cx="5048100" cy="1147800"/>
          </a:xfrm>
          <a:prstGeom prst="rect">
            <a:avLst/>
          </a:prstGeom>
          <a:noFill/>
          <a:ln>
            <a:noFill/>
          </a:ln>
        </p:spPr>
        <p:txBody>
          <a:bodyPr wrap="square" lIns="91425" tIns="91425" rIns="91425" bIns="91425" anchor="ctr" anchorCtr="0"/>
          <a:lstStyle>
            <a:lvl1pPr lvl="0"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1pPr>
            <a:lvl2pPr lvl="1"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2pPr>
            <a:lvl3pPr lvl="2"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3pPr>
            <a:lvl4pPr lvl="3"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4pPr>
            <a:lvl5pPr lvl="4"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5pPr>
            <a:lvl6pPr lvl="5"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6pPr>
            <a:lvl7pPr lvl="6"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7pPr>
            <a:lvl8pPr lvl="7"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8pPr>
            <a:lvl9pPr lvl="8"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50800" y="1513000"/>
            <a:ext cx="5642400" cy="3099900"/>
          </a:xfrm>
          <a:prstGeom prst="rect">
            <a:avLst/>
          </a:prstGeom>
          <a:noFill/>
          <a:ln>
            <a:noFill/>
          </a:ln>
        </p:spPr>
        <p:txBody>
          <a:bodyPr wrap="square" lIns="91425" tIns="91425" rIns="91425" bIns="91425" anchor="t" anchorCtr="0"/>
          <a:lstStyle>
            <a:lvl1pPr lvl="0">
              <a:spcBef>
                <a:spcPts val="600"/>
              </a:spcBef>
              <a:buClr>
                <a:srgbClr val="8E7CC3"/>
              </a:buClr>
              <a:buSzPct val="100000"/>
              <a:buFont typeface="Inconsolata"/>
              <a:buChar char="◍"/>
              <a:defRPr sz="2000">
                <a:solidFill>
                  <a:srgbClr val="FFFFFF"/>
                </a:solidFill>
                <a:latin typeface="Inconsolata"/>
                <a:ea typeface="Inconsolata"/>
                <a:cs typeface="Inconsolata"/>
                <a:sym typeface="Inconsolata"/>
              </a:defRPr>
            </a:lvl1pPr>
            <a:lvl2pPr lvl="1">
              <a:spcBef>
                <a:spcPts val="480"/>
              </a:spcBef>
              <a:buClr>
                <a:srgbClr val="8E7CC3"/>
              </a:buClr>
              <a:buSzPct val="100000"/>
              <a:buFont typeface="Inconsolata"/>
              <a:buChar char="◌"/>
              <a:defRPr sz="2000">
                <a:solidFill>
                  <a:srgbClr val="FFFFFF"/>
                </a:solidFill>
                <a:latin typeface="Inconsolata"/>
                <a:ea typeface="Inconsolata"/>
                <a:cs typeface="Inconsolata"/>
                <a:sym typeface="Inconsolata"/>
              </a:defRPr>
            </a:lvl2pPr>
            <a:lvl3pPr lvl="2">
              <a:spcBef>
                <a:spcPts val="480"/>
              </a:spcBef>
              <a:buClr>
                <a:srgbClr val="8E7CC3"/>
              </a:buClr>
              <a:buSzPct val="100000"/>
              <a:buFont typeface="Inconsolata"/>
              <a:buChar char="◌"/>
              <a:defRPr sz="2000">
                <a:solidFill>
                  <a:srgbClr val="FFFFFF"/>
                </a:solidFill>
                <a:latin typeface="Inconsolata"/>
                <a:ea typeface="Inconsolata"/>
                <a:cs typeface="Inconsolata"/>
                <a:sym typeface="Inconsolata"/>
              </a:defRPr>
            </a:lvl3pPr>
            <a:lvl4pPr lvl="3">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4pPr>
            <a:lvl5pPr lvl="4">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5pPr>
            <a:lvl6pPr lvl="5">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6pPr>
            <a:lvl7pPr lvl="6">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7pPr>
            <a:lvl8pPr lvl="7">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8pPr>
            <a:lvl9pPr lvl="8">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7"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junit.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idx="4294967295"/>
          </p:nvPr>
        </p:nvSpPr>
        <p:spPr>
          <a:xfrm>
            <a:off x="1772208" y="987574"/>
            <a:ext cx="5859300" cy="599700"/>
          </a:xfrm>
          <a:prstGeom prst="rect">
            <a:avLst/>
          </a:prstGeom>
        </p:spPr>
        <p:txBody>
          <a:bodyPr wrap="square" lIns="91425" tIns="91425" rIns="91425" bIns="91425" anchor="ctr" anchorCtr="0">
            <a:noAutofit/>
          </a:bodyPr>
          <a:lstStyle/>
          <a:p>
            <a:pPr lvl="0">
              <a:spcBef>
                <a:spcPts val="0"/>
              </a:spcBef>
              <a:buNone/>
            </a:pPr>
            <a:r>
              <a:rPr lang="en" sz="6000" dirty="0" smtClean="0">
                <a:solidFill>
                  <a:srgbClr val="6D9EEB"/>
                </a:solidFill>
              </a:rPr>
              <a:t>Hello</a:t>
            </a:r>
            <a:r>
              <a:rPr lang="id-ID" sz="6000" dirty="0" smtClean="0">
                <a:solidFill>
                  <a:srgbClr val="6D9EEB"/>
                </a:solidFill>
              </a:rPr>
              <a:t> World</a:t>
            </a:r>
            <a:r>
              <a:rPr lang="en" sz="6000" dirty="0" smtClean="0">
                <a:solidFill>
                  <a:srgbClr val="6D9EEB"/>
                </a:solidFill>
              </a:rPr>
              <a:t>!</a:t>
            </a:r>
            <a:endParaRPr lang="en" sz="6000" dirty="0">
              <a:solidFill>
                <a:srgbClr val="6D9EEB"/>
              </a:solidFill>
            </a:endParaRPr>
          </a:p>
        </p:txBody>
      </p:sp>
      <p:sp>
        <p:nvSpPr>
          <p:cNvPr id="272" name="Shape 272"/>
          <p:cNvSpPr txBox="1">
            <a:spLocks noGrp="1"/>
          </p:cNvSpPr>
          <p:nvPr>
            <p:ph type="subTitle" idx="4294967295"/>
          </p:nvPr>
        </p:nvSpPr>
        <p:spPr>
          <a:xfrm>
            <a:off x="1619672" y="2036913"/>
            <a:ext cx="5859300" cy="1497300"/>
          </a:xfrm>
          <a:prstGeom prst="rect">
            <a:avLst/>
          </a:prstGeom>
        </p:spPr>
        <p:txBody>
          <a:bodyPr wrap="square" lIns="91425" tIns="91425" rIns="91425" bIns="91425" anchor="t" anchorCtr="0">
            <a:noAutofit/>
          </a:bodyPr>
          <a:lstStyle/>
          <a:p>
            <a:pPr lvl="0" algn="ctr" rtl="0">
              <a:spcBef>
                <a:spcPts val="0"/>
              </a:spcBef>
              <a:buNone/>
            </a:pPr>
            <a:r>
              <a:rPr lang="id-ID" sz="1400" b="1" dirty="0" smtClean="0">
                <a:solidFill>
                  <a:srgbClr val="FF9900"/>
                </a:solidFill>
              </a:rPr>
              <a:t>We Ara The Best Group</a:t>
            </a:r>
          </a:p>
          <a:p>
            <a:pPr lvl="0" algn="ctr" rtl="0">
              <a:spcBef>
                <a:spcPts val="0"/>
              </a:spcBef>
              <a:buNone/>
            </a:pPr>
            <a:r>
              <a:rPr lang="id-ID" sz="1400" b="1" dirty="0" smtClean="0">
                <a:solidFill>
                  <a:srgbClr val="FF9900"/>
                </a:solidFill>
              </a:rPr>
              <a:t>Pemrograman Berorientasi Objek</a:t>
            </a:r>
            <a:endParaRPr lang="id-ID" sz="1400" b="1" dirty="0" smtClean="0">
              <a:solidFill>
                <a:srgbClr val="FF9900"/>
              </a:solidFill>
            </a:endParaRPr>
          </a:p>
          <a:p>
            <a:pPr lvl="0" algn="ctr" rtl="0">
              <a:spcBef>
                <a:spcPts val="0"/>
              </a:spcBef>
              <a:buNone/>
            </a:pPr>
            <a:endParaRPr lang="id-ID" sz="1400" b="1" dirty="0" smtClean="0">
              <a:solidFill>
                <a:srgbClr val="FF9900"/>
              </a:solidFill>
            </a:endParaRPr>
          </a:p>
          <a:p>
            <a:pPr lvl="0" algn="ctr" rtl="0">
              <a:spcBef>
                <a:spcPts val="0"/>
              </a:spcBef>
              <a:buNone/>
            </a:pPr>
            <a:r>
              <a:rPr lang="id-ID" sz="1400" dirty="0" smtClean="0"/>
              <a:t>Angga Kresna Bayu (140810160001)</a:t>
            </a:r>
          </a:p>
          <a:p>
            <a:pPr marL="285750" lvl="0" indent="-285750" algn="ctr" rtl="0">
              <a:spcBef>
                <a:spcPts val="0"/>
              </a:spcBef>
              <a:buClr>
                <a:schemeClr val="dk1"/>
              </a:buClr>
              <a:buSzPct val="78571"/>
              <a:buFontTx/>
              <a:buChar char="-"/>
            </a:pPr>
            <a:r>
              <a:rPr lang="id-ID" sz="1400" dirty="0" smtClean="0"/>
              <a:t>Fauzi Faruq Nabbani (140810160007)</a:t>
            </a:r>
          </a:p>
          <a:p>
            <a:pPr marL="285750" lvl="0" indent="-285750" algn="ctr" rtl="0">
              <a:spcBef>
                <a:spcPts val="0"/>
              </a:spcBef>
              <a:buClr>
                <a:schemeClr val="dk1"/>
              </a:buClr>
              <a:buSzPct val="78571"/>
              <a:buFontTx/>
              <a:buChar char="-"/>
            </a:pPr>
            <a:r>
              <a:rPr lang="id-ID" sz="1400" dirty="0" smtClean="0"/>
              <a:t>Muhammad Raihan Akbar (140810160013)</a:t>
            </a:r>
          </a:p>
          <a:p>
            <a:pPr marL="285750" lvl="0" indent="-285750" algn="ctr" rtl="0">
              <a:spcBef>
                <a:spcPts val="0"/>
              </a:spcBef>
              <a:buClr>
                <a:schemeClr val="dk1"/>
              </a:buClr>
              <a:buSzPct val="78571"/>
              <a:buFontTx/>
              <a:buChar char="-"/>
            </a:pPr>
            <a:r>
              <a:rPr lang="id-ID" sz="1400" dirty="0" smtClean="0"/>
              <a:t>Muhammad Viqri Febrian (140810160027)</a:t>
            </a:r>
          </a:p>
          <a:p>
            <a:pPr marL="285750" indent="-285750" algn="ctr">
              <a:spcBef>
                <a:spcPts val="0"/>
              </a:spcBef>
              <a:buClr>
                <a:schemeClr val="dk1"/>
              </a:buClr>
              <a:buSzPct val="78571"/>
              <a:buFontTx/>
              <a:buChar char="-"/>
            </a:pPr>
            <a:r>
              <a:rPr lang="id-ID" sz="1400" dirty="0"/>
              <a:t>Rafidghadah Damarta </a:t>
            </a:r>
            <a:r>
              <a:rPr lang="id-ID" sz="1400" dirty="0" smtClean="0"/>
              <a:t>(140810160037)</a:t>
            </a:r>
            <a:endParaRPr lang="id-ID" sz="1400" dirty="0"/>
          </a:p>
          <a:p>
            <a:pPr marL="285750" lvl="0" indent="-285750" algn="ctr" rtl="0">
              <a:spcBef>
                <a:spcPts val="0"/>
              </a:spcBef>
              <a:buClr>
                <a:schemeClr val="dk1"/>
              </a:buClr>
              <a:buSzPct val="78571"/>
              <a:buFontTx/>
              <a:buChar char="-"/>
            </a:pPr>
            <a:endParaRPr lang="id-ID" sz="1400" dirty="0" smtClean="0"/>
          </a:p>
          <a:p>
            <a:pPr marL="285750" lvl="0" indent="-285750" algn="ctr" rtl="0">
              <a:spcBef>
                <a:spcPts val="0"/>
              </a:spcBef>
              <a:buClr>
                <a:schemeClr val="dk1"/>
              </a:buClr>
              <a:buSzPct val="78571"/>
              <a:buFontTx/>
              <a:buChar char="-"/>
            </a:pPr>
            <a:endParaRPr lang="id-ID" sz="1400" dirty="0" smtClean="0"/>
          </a:p>
          <a:p>
            <a:pPr marL="285750" lvl="0" indent="-285750" algn="ctr" rtl="0">
              <a:spcBef>
                <a:spcPts val="0"/>
              </a:spcBef>
              <a:buClr>
                <a:schemeClr val="dk1"/>
              </a:buClr>
              <a:buSzPct val="78571"/>
              <a:buFontTx/>
              <a:buChar char="-"/>
            </a:pPr>
            <a:endParaRPr lang="en" sz="1400" dirty="0"/>
          </a:p>
        </p:txBody>
      </p:sp>
      <p:pic>
        <p:nvPicPr>
          <p:cNvPr id="273" name="Shape 273" descr="photo-1434030216411-0b793f4b4173.jpg"/>
          <p:cNvPicPr preferRelativeResize="0"/>
          <p:nvPr/>
        </p:nvPicPr>
        <p:blipFill>
          <a:blip r:embed="rId3">
            <a:alphaModFix/>
          </a:blip>
          <a:stretch>
            <a:fillRect/>
          </a:stretch>
        </p:blipFill>
        <p:spPr>
          <a:xfrm>
            <a:off x="6516216" y="2232755"/>
            <a:ext cx="2230585" cy="2129459"/>
          </a:xfrm>
          <a:prstGeom prst="ellipse">
            <a:avLst/>
          </a:prstGeom>
          <a:noFill/>
          <a:ln w="19050" cap="flat" cmpd="sng">
            <a:solidFill>
              <a:srgbClr val="FF9900"/>
            </a:solidFill>
            <a:prstDash val="dot"/>
            <a:round/>
            <a:headEnd type="none" w="med" len="med"/>
            <a:tailEnd type="none" w="med" len="me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8" name="Shape 414"/>
          <p:cNvSpPr txBox="1">
            <a:spLocks/>
          </p:cNvSpPr>
          <p:nvPr/>
        </p:nvSpPr>
        <p:spPr>
          <a:xfrm>
            <a:off x="1835696" y="33589"/>
            <a:ext cx="5635744" cy="2232248"/>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1pPr>
            <a:lvl2pPr marR="0" lvl="1" algn="l" rtl="0">
              <a:lnSpc>
                <a:spcPct val="100000"/>
              </a:lnSpc>
              <a:spcBef>
                <a:spcPts val="48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2pPr>
            <a:lvl3pPr marR="0" lvl="2" algn="l" rtl="0">
              <a:lnSpc>
                <a:spcPct val="100000"/>
              </a:lnSpc>
              <a:spcBef>
                <a:spcPts val="48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3pPr>
            <a:lvl4pPr marR="0" lvl="3"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4pPr>
            <a:lvl5pPr marR="0" lvl="4"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5pPr>
            <a:lvl6pPr marR="0" lvl="5"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6pPr>
            <a:lvl7pPr marR="0" lvl="6"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7pPr>
            <a:lvl8pPr marR="0" lvl="7"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8pPr>
            <a:lvl9pPr marR="0" lvl="8"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9pPr>
          </a:lstStyle>
          <a:p>
            <a:pPr marL="68580">
              <a:buFont typeface="Inconsolata"/>
              <a:buNone/>
            </a:pPr>
            <a:r>
              <a:rPr lang="id-ID" sz="1800" b="1" dirty="0" smtClean="0"/>
              <a:t>3. </a:t>
            </a:r>
            <a:r>
              <a:rPr lang="en-US" sz="1800" b="1" dirty="0" err="1" smtClean="0"/>
              <a:t>Membuat</a:t>
            </a:r>
            <a:r>
              <a:rPr lang="en-US" sz="1800" b="1" dirty="0" smtClean="0"/>
              <a:t> </a:t>
            </a:r>
            <a:r>
              <a:rPr lang="en-US" sz="1800" b="1" dirty="0" err="1" smtClean="0"/>
              <a:t>Kelas</a:t>
            </a:r>
            <a:r>
              <a:rPr lang="en-US" sz="1800" b="1" dirty="0" smtClean="0"/>
              <a:t> Test Runner </a:t>
            </a:r>
            <a:endParaRPr lang="id-ID" sz="1800" b="1" dirty="0" smtClean="0"/>
          </a:p>
          <a:p>
            <a:pPr marL="68580">
              <a:buFont typeface="Inconsolata"/>
              <a:buNone/>
            </a:pPr>
            <a:r>
              <a:rPr lang="sv-SE" sz="1400" dirty="0" smtClean="0"/>
              <a:t>Langkah ketiga adalah membuat kelas Test Runner, yaitu kelas yang digunakan untuk menjalankan kelas Test Case.</a:t>
            </a:r>
            <a:br>
              <a:rPr lang="sv-SE" sz="1400" dirty="0" smtClean="0"/>
            </a:br>
            <a:r>
              <a:rPr lang="sv-SE" sz="1400" dirty="0" smtClean="0"/>
              <a:t>Nama Kelas : </a:t>
            </a:r>
            <a:r>
              <a:rPr lang="sv-SE" sz="1400" b="1" dirty="0" smtClean="0"/>
              <a:t>PesanTestRunner</a:t>
            </a:r>
            <a:endParaRPr lang="id-ID" sz="1400" dirty="0" smtClean="0"/>
          </a:p>
          <a:p>
            <a:pPr>
              <a:spcBef>
                <a:spcPts val="0"/>
              </a:spcBef>
              <a:buFont typeface="Inconsolata"/>
              <a:buNone/>
            </a:pPr>
            <a:endParaRPr lang="en" sz="14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2303990"/>
            <a:ext cx="6067793" cy="21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2047950" y="0"/>
            <a:ext cx="5048100" cy="1147800"/>
          </a:xfrm>
          <a:prstGeom prst="rect">
            <a:avLst/>
          </a:prstGeom>
        </p:spPr>
        <p:txBody>
          <a:bodyPr wrap="square" lIns="91425" tIns="91425" rIns="91425" bIns="91425" anchor="ctr" anchorCtr="0">
            <a:noAutofit/>
          </a:bodyPr>
          <a:lstStyle/>
          <a:p>
            <a:pPr lvl="0"/>
            <a:r>
              <a:rPr lang="id-ID" b="1" dirty="0" smtClean="0"/>
              <a:t>4.  Running</a:t>
            </a:r>
            <a:endParaRPr lang="en" dirty="0"/>
          </a:p>
        </p:txBody>
      </p:sp>
      <p:sp>
        <p:nvSpPr>
          <p:cNvPr id="322" name="Shape 322"/>
          <p:cNvSpPr txBox="1">
            <a:spLocks noGrp="1"/>
          </p:cNvSpPr>
          <p:nvPr>
            <p:ph type="body" idx="1"/>
          </p:nvPr>
        </p:nvSpPr>
        <p:spPr>
          <a:xfrm>
            <a:off x="801325" y="1520975"/>
            <a:ext cx="2410200" cy="3084000"/>
          </a:xfrm>
          <a:prstGeom prst="rect">
            <a:avLst/>
          </a:prstGeom>
        </p:spPr>
        <p:txBody>
          <a:bodyPr wrap="square" lIns="91425" tIns="91425" rIns="91425" bIns="91425" anchor="t" anchorCtr="0">
            <a:noAutofit/>
          </a:bodyPr>
          <a:lstStyle/>
          <a:p>
            <a:pPr marL="68580" indent="0">
              <a:buNone/>
            </a:pPr>
            <a:r>
              <a:rPr lang="sv-SE" dirty="0"/>
              <a:t>Coba Anda jalankan (</a:t>
            </a:r>
            <a:r>
              <a:rPr lang="sv-SE" i="1" dirty="0"/>
              <a:t>running</a:t>
            </a:r>
            <a:r>
              <a:rPr lang="sv-SE" dirty="0"/>
              <a:t>) kelas </a:t>
            </a:r>
            <a:r>
              <a:rPr lang="sv-SE" b="1" dirty="0"/>
              <a:t>TestRunner.java</a:t>
            </a:r>
            <a:r>
              <a:rPr lang="sv-SE" dirty="0"/>
              <a:t> diatas, kalau tidak ada error maka akan keluar output seperti di bawah ini:</a:t>
            </a:r>
            <a:endParaRPr lang="id-ID" dirty="0"/>
          </a:p>
        </p:txBody>
      </p:sp>
      <p:sp>
        <p:nvSpPr>
          <p:cNvPr id="324" name="Shape 324"/>
          <p:cNvSpPr txBox="1">
            <a:spLocks noGrp="1"/>
          </p:cNvSpPr>
          <p:nvPr>
            <p:ph type="body" idx="3"/>
          </p:nvPr>
        </p:nvSpPr>
        <p:spPr>
          <a:xfrm>
            <a:off x="5436096" y="1275606"/>
            <a:ext cx="3096344" cy="3084000"/>
          </a:xfrm>
          <a:prstGeom prst="rect">
            <a:avLst/>
          </a:prstGeom>
        </p:spPr>
        <p:txBody>
          <a:bodyPr wrap="square" lIns="91425" tIns="91425" rIns="91425" bIns="91425" anchor="t" anchorCtr="0">
            <a:noAutofit/>
          </a:bodyPr>
          <a:lstStyle/>
          <a:p>
            <a:pPr marL="68580" indent="0">
              <a:buNone/>
            </a:pPr>
            <a:r>
              <a:rPr lang="id-ID" dirty="0"/>
              <a:t>Perhatikan ouput </a:t>
            </a:r>
            <a:r>
              <a:rPr lang="id-ID" dirty="0" smtClean="0"/>
              <a:t>di samping, </a:t>
            </a:r>
            <a:r>
              <a:rPr lang="id-ID" dirty="0"/>
              <a:t>output diatas menampilkan output boolean true, yaitu suatu kondisi dimana hasil dari test case menunjukkan bahwa, parameter konstruktor di kelas </a:t>
            </a:r>
            <a:r>
              <a:rPr lang="id-ID" b="1" dirty="0"/>
              <a:t>Pesan.java</a:t>
            </a:r>
            <a:r>
              <a:rPr lang="id-ID" dirty="0"/>
              <a:t>, yaitu "Belajar JUnit" sama dengan (</a:t>
            </a:r>
            <a:r>
              <a:rPr lang="id-ID" i="1" dirty="0"/>
              <a:t>equals</a:t>
            </a:r>
            <a:r>
              <a:rPr lang="id-ID" dirty="0"/>
              <a:t>) dengan nilai variabel/property kalimat di kelas </a:t>
            </a:r>
            <a:r>
              <a:rPr lang="id-ID" b="1" dirty="0"/>
              <a:t>PesanTestCase.java</a:t>
            </a:r>
            <a:r>
              <a:rPr lang="id-ID" dirty="0"/>
              <a:t> yaitu "Belajar JUnit".</a:t>
            </a:r>
          </a:p>
          <a:p>
            <a:pPr lvl="0">
              <a:spcBef>
                <a:spcPts val="0"/>
              </a:spcBef>
              <a:buNone/>
            </a:pPr>
            <a:endParaRPr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563638"/>
            <a:ext cx="187220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4">
                                            <p:txEl>
                                              <p:pRg st="0" end="0"/>
                                            </p:txEl>
                                          </p:spTgt>
                                        </p:tgtEl>
                                        <p:attrNameLst>
                                          <p:attrName>style.visibility</p:attrName>
                                        </p:attrNameLst>
                                      </p:cBhvr>
                                      <p:to>
                                        <p:strVal val="visible"/>
                                      </p:to>
                                    </p:set>
                                    <p:anim calcmode="lin" valueType="num">
                                      <p:cBhvr additive="base">
                                        <p:cTn id="12"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ctrTitle"/>
          </p:nvPr>
        </p:nvSpPr>
        <p:spPr>
          <a:xfrm>
            <a:off x="2878525" y="1991825"/>
            <a:ext cx="3387000" cy="1159800"/>
          </a:xfrm>
          <a:prstGeom prst="rect">
            <a:avLst/>
          </a:prstGeom>
        </p:spPr>
        <p:txBody>
          <a:bodyPr wrap="square" lIns="91425" tIns="91425" rIns="91425" bIns="91425" anchor="ctr" anchorCtr="0">
            <a:noAutofit/>
          </a:bodyPr>
          <a:lstStyle/>
          <a:p>
            <a:pPr lvl="0">
              <a:spcBef>
                <a:spcPts val="0"/>
              </a:spcBef>
              <a:buNone/>
            </a:pPr>
            <a:r>
              <a:rPr lang="id-ID" sz="6600" dirty="0" smtClean="0"/>
              <a:t>WHY ?</a:t>
            </a:r>
            <a:endParaRPr lang="en" sz="6600" dirty="0"/>
          </a:p>
        </p:txBody>
      </p:sp>
    </p:spTree>
    <p:extLst>
      <p:ext uri="{BB962C8B-B14F-4D97-AF65-F5344CB8AC3E}">
        <p14:creationId xmlns:p14="http://schemas.microsoft.com/office/powerpoint/2010/main" val="665649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Shape 421"/>
          <p:cNvSpPr txBox="1">
            <a:spLocks noGrp="1"/>
          </p:cNvSpPr>
          <p:nvPr>
            <p:ph type="body" idx="4294967295"/>
          </p:nvPr>
        </p:nvSpPr>
        <p:spPr>
          <a:xfrm>
            <a:off x="899592" y="887631"/>
            <a:ext cx="3744416" cy="3392637"/>
          </a:xfrm>
          <a:prstGeom prst="rect">
            <a:avLst/>
          </a:prstGeom>
        </p:spPr>
        <p:txBody>
          <a:bodyPr wrap="square" lIns="91425" tIns="91425" rIns="91425" bIns="91425" anchor="ctr" anchorCtr="0">
            <a:noAutofit/>
          </a:bodyPr>
          <a:lstStyle/>
          <a:p>
            <a:pPr marL="0" indent="0">
              <a:buNone/>
            </a:pPr>
            <a:r>
              <a:rPr lang="id-ID" sz="1600" dirty="0"/>
              <a:t>Program unit testing membantu para developer untuk memastikan bahwa logic suatu bagian dari program sudah benar</a:t>
            </a:r>
          </a:p>
          <a:p>
            <a:pPr marL="0" indent="0">
              <a:buNone/>
            </a:pPr>
            <a:endParaRPr lang="id-ID" sz="1600" dirty="0"/>
          </a:p>
          <a:p>
            <a:pPr marL="0" indent="0">
              <a:buNone/>
            </a:pPr>
            <a:r>
              <a:rPr lang="id-ID" sz="1600" dirty="0" smtClean="0"/>
              <a:t>Unit </a:t>
            </a:r>
            <a:r>
              <a:rPr lang="id-ID" sz="1600" dirty="0"/>
              <a:t>testing dapat membantu untuk mengidentifikasi hasil bila perubahan terjadi di source code. Mempunyai test untuk menangani code dalam file besar memungkinkan untuk terus mengembangkan code tanpa harus melakukan banyak tes-tes manual</a:t>
            </a:r>
            <a:endParaRPr lang="id-ID" sz="1600" dirty="0"/>
          </a:p>
        </p:txBody>
      </p:sp>
      <p:sp>
        <p:nvSpPr>
          <p:cNvPr id="6" name="Shape 421"/>
          <p:cNvSpPr txBox="1">
            <a:spLocks/>
          </p:cNvSpPr>
          <p:nvPr/>
        </p:nvSpPr>
        <p:spPr>
          <a:xfrm>
            <a:off x="4716016" y="1059581"/>
            <a:ext cx="3744416" cy="3392637"/>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1pPr>
            <a:lvl2pPr marR="0" lvl="1" algn="l" rtl="0">
              <a:lnSpc>
                <a:spcPct val="100000"/>
              </a:lnSpc>
              <a:spcBef>
                <a:spcPts val="48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2pPr>
            <a:lvl3pPr marR="0" lvl="2" algn="l" rtl="0">
              <a:lnSpc>
                <a:spcPct val="100000"/>
              </a:lnSpc>
              <a:spcBef>
                <a:spcPts val="48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3pPr>
            <a:lvl4pPr marR="0" lvl="3"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4pPr>
            <a:lvl5pPr marR="0" lvl="4"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5pPr>
            <a:lvl6pPr marR="0" lvl="5"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6pPr>
            <a:lvl7pPr marR="0" lvl="6"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7pPr>
            <a:lvl8pPr marR="0" lvl="7"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8pPr>
            <a:lvl9pPr marR="0" lvl="8"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9pPr>
          </a:lstStyle>
          <a:p>
            <a:pPr marL="0" indent="0">
              <a:buNone/>
            </a:pPr>
            <a:r>
              <a:rPr lang="id-ID" sz="1600" dirty="0" smtClean="0"/>
              <a:t>Beberapa </a:t>
            </a:r>
            <a:r>
              <a:rPr lang="id-ID" sz="1600" dirty="0"/>
              <a:t>developer menyatakan bahwa setiap statement dalam code harus dites, namun ini sangat tidak efektif dan tidak penting. Beri test untuk code penting dan kompleks yang mana sangat berguna jika ada perubahan code</a:t>
            </a:r>
          </a:p>
          <a:p>
            <a:pPr marL="0" indent="0">
              <a:buNone/>
            </a:pPr>
            <a:endParaRPr lang="id-ID" sz="1600" dirty="0"/>
          </a:p>
          <a:p>
            <a:pPr marL="0" indent="0">
              <a:buNone/>
            </a:pPr>
            <a:r>
              <a:rPr lang="id-ID" sz="1600" dirty="0" smtClean="0"/>
              <a:t>Jika </a:t>
            </a:r>
            <a:r>
              <a:rPr lang="id-ID" sz="1600" dirty="0"/>
              <a:t>dalam bekerja dalam team dan mengembangkan code lama, amat dirokemdasikan untuk memberi test unit jikalau terjadi error yang terjadi karena logic di bagian code yang lain, dengan ini kita dapat fokus ke bagian pentingnya</a:t>
            </a:r>
            <a:endParaRPr lang="id-ID"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animEffect transition="in" filter="fade">
                                      <p:cBhvr>
                                        <p:cTn id="7" dur="1000"/>
                                        <p:tgtEl>
                                          <p:spTgt spid="421">
                                            <p:txEl>
                                              <p:pRg st="0" end="0"/>
                                            </p:txEl>
                                          </p:spTgt>
                                        </p:tgtEl>
                                      </p:cBhvr>
                                    </p:animEffect>
                                    <p:anim calcmode="lin" valueType="num">
                                      <p:cBhvr>
                                        <p:cTn id="8" dur="1000" fill="hold"/>
                                        <p:tgtEl>
                                          <p:spTgt spid="4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21">
                                            <p:txEl>
                                              <p:pRg st="2" end="2"/>
                                            </p:txEl>
                                          </p:spTgt>
                                        </p:tgtEl>
                                        <p:attrNameLst>
                                          <p:attrName>style.visibility</p:attrName>
                                        </p:attrNameLst>
                                      </p:cBhvr>
                                      <p:to>
                                        <p:strVal val="visible"/>
                                      </p:to>
                                    </p:set>
                                    <p:animEffect transition="in" filter="fade">
                                      <p:cBhvr>
                                        <p:cTn id="14" dur="500"/>
                                        <p:tgtEl>
                                          <p:spTgt spid="42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ctrTitle" idx="4294967295"/>
          </p:nvPr>
        </p:nvSpPr>
        <p:spPr>
          <a:xfrm>
            <a:off x="1646399" y="3340198"/>
            <a:ext cx="5859300" cy="403770"/>
          </a:xfrm>
          <a:prstGeom prst="rect">
            <a:avLst/>
          </a:prstGeom>
        </p:spPr>
        <p:txBody>
          <a:bodyPr wrap="square" lIns="91425" tIns="91425" rIns="91425" bIns="91425" anchor="ctr" anchorCtr="0">
            <a:noAutofit/>
          </a:bodyPr>
          <a:lstStyle/>
          <a:p>
            <a:pPr lvl="0" rtl="0">
              <a:spcBef>
                <a:spcPts val="0"/>
              </a:spcBef>
              <a:buNone/>
            </a:pPr>
            <a:r>
              <a:rPr lang="en" sz="6000" dirty="0">
                <a:solidFill>
                  <a:srgbClr val="6D9EEB"/>
                </a:solidFill>
              </a:rPr>
              <a:t>Thanks!</a:t>
            </a:r>
          </a:p>
        </p:txBody>
      </p:sp>
      <p:sp>
        <p:nvSpPr>
          <p:cNvPr id="442" name="Shape 442"/>
          <p:cNvSpPr txBox="1">
            <a:spLocks noGrp="1"/>
          </p:cNvSpPr>
          <p:nvPr>
            <p:ph type="subTitle" idx="4294967295"/>
          </p:nvPr>
        </p:nvSpPr>
        <p:spPr>
          <a:xfrm>
            <a:off x="1646399" y="3939902"/>
            <a:ext cx="5859300" cy="1008112"/>
          </a:xfrm>
          <a:prstGeom prst="rect">
            <a:avLst/>
          </a:prstGeom>
        </p:spPr>
        <p:txBody>
          <a:bodyPr wrap="square" lIns="91425" tIns="91425" rIns="91425" bIns="91425" anchor="t" anchorCtr="0">
            <a:noAutofit/>
          </a:bodyPr>
          <a:lstStyle/>
          <a:p>
            <a:pPr lvl="0" algn="ctr" rtl="0">
              <a:spcBef>
                <a:spcPts val="0"/>
              </a:spcBef>
              <a:buNone/>
            </a:pPr>
            <a:r>
              <a:rPr lang="en" sz="1400" b="1" dirty="0">
                <a:solidFill>
                  <a:srgbClr val="FF9900"/>
                </a:solidFill>
              </a:rPr>
              <a:t>Any questions</a:t>
            </a:r>
            <a:r>
              <a:rPr lang="en" sz="1400" b="1" dirty="0" smtClean="0">
                <a:solidFill>
                  <a:srgbClr val="FF9900"/>
                </a:solidFill>
              </a:rPr>
              <a:t>?</a:t>
            </a:r>
            <a:endParaRPr lang="en" sz="1400" b="1" dirty="0">
              <a:solidFill>
                <a:srgbClr val="FF9900"/>
              </a:solidFill>
            </a:endParaRPr>
          </a:p>
        </p:txBody>
      </p:sp>
      <p:sp>
        <p:nvSpPr>
          <p:cNvPr id="443" name="Shape 443"/>
          <p:cNvSpPr txBox="1"/>
          <p:nvPr/>
        </p:nvSpPr>
        <p:spPr>
          <a:xfrm>
            <a:off x="3851700" y="1161214"/>
            <a:ext cx="1440600" cy="1296000"/>
          </a:xfrm>
          <a:prstGeom prst="rect">
            <a:avLst/>
          </a:prstGeom>
          <a:noFill/>
          <a:ln>
            <a:noFill/>
          </a:ln>
        </p:spPr>
        <p:txBody>
          <a:bodyPr wrap="square" lIns="91425" tIns="91425" rIns="91425" bIns="91425" anchor="ctr" anchorCtr="0">
            <a:noAutofit/>
          </a:bodyPr>
          <a:lstStyle/>
          <a:p>
            <a:pPr lvl="0" algn="ctr" rtl="0">
              <a:spcBef>
                <a:spcPts val="0"/>
              </a:spcBef>
              <a:buClr>
                <a:schemeClr val="dk1"/>
              </a:buClr>
              <a:buSzPct val="25000"/>
              <a:buFont typeface="Arial"/>
              <a:buNone/>
            </a:pPr>
            <a:r>
              <a:rPr lang="en" sz="9600" dirty="0">
                <a:solidFill>
                  <a:srgbClr val="FF9900"/>
                </a:solidFill>
              </a:rPr>
              <a:t>👍</a:t>
            </a:r>
          </a:p>
        </p:txBody>
      </p:sp>
      <p:sp>
        <p:nvSpPr>
          <p:cNvPr id="5" name="Shape 581"/>
          <p:cNvSpPr/>
          <p:nvPr/>
        </p:nvSpPr>
        <p:spPr>
          <a:xfrm>
            <a:off x="3026649" y="555526"/>
            <a:ext cx="3098801" cy="218972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B4A7D6"/>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ctrTitle"/>
          </p:nvPr>
        </p:nvSpPr>
        <p:spPr>
          <a:xfrm>
            <a:off x="2878525" y="1991825"/>
            <a:ext cx="3387000" cy="1159800"/>
          </a:xfrm>
          <a:prstGeom prst="rect">
            <a:avLst/>
          </a:prstGeom>
        </p:spPr>
        <p:txBody>
          <a:bodyPr wrap="square" lIns="91425" tIns="91425" rIns="91425" bIns="91425" anchor="ctr" anchorCtr="0">
            <a:noAutofit/>
          </a:bodyPr>
          <a:lstStyle/>
          <a:p>
            <a:pPr lvl="0">
              <a:spcBef>
                <a:spcPts val="0"/>
              </a:spcBef>
              <a:buNone/>
            </a:pPr>
            <a:r>
              <a:rPr lang="id-ID" dirty="0" smtClean="0"/>
              <a:t>Unit Test Pada Java (JUnit)</a:t>
            </a:r>
            <a:endParaRPr lang="e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ctrTitle"/>
          </p:nvPr>
        </p:nvSpPr>
        <p:spPr>
          <a:xfrm>
            <a:off x="1763688" y="123478"/>
            <a:ext cx="5668800" cy="871768"/>
          </a:xfrm>
          <a:prstGeom prst="rect">
            <a:avLst/>
          </a:prstGeom>
        </p:spPr>
        <p:txBody>
          <a:bodyPr wrap="square" lIns="91425" tIns="91425" rIns="91425" bIns="91425" anchor="b" anchorCtr="0">
            <a:noAutofit/>
          </a:bodyPr>
          <a:lstStyle/>
          <a:p>
            <a:pPr lvl="0" rtl="0">
              <a:spcBef>
                <a:spcPts val="0"/>
              </a:spcBef>
              <a:buNone/>
            </a:pPr>
            <a:r>
              <a:rPr lang="id-ID" sz="6000" dirty="0" smtClean="0">
                <a:solidFill>
                  <a:srgbClr val="6D9EEB"/>
                </a:solidFill>
              </a:rPr>
              <a:t>WHAT?</a:t>
            </a:r>
            <a:endParaRPr lang="en" sz="6000" dirty="0">
              <a:solidFill>
                <a:srgbClr val="6D9EEB"/>
              </a:solidFill>
            </a:endParaRPr>
          </a:p>
        </p:txBody>
      </p:sp>
      <p:sp>
        <p:nvSpPr>
          <p:cNvPr id="279" name="Shape 279"/>
          <p:cNvSpPr txBox="1">
            <a:spLocks noGrp="1"/>
          </p:cNvSpPr>
          <p:nvPr>
            <p:ph type="subTitle" idx="1"/>
          </p:nvPr>
        </p:nvSpPr>
        <p:spPr>
          <a:xfrm>
            <a:off x="971600" y="987574"/>
            <a:ext cx="7344816" cy="2088232"/>
          </a:xfrm>
          <a:prstGeom prst="rect">
            <a:avLst/>
          </a:prstGeom>
        </p:spPr>
        <p:txBody>
          <a:bodyPr wrap="square" lIns="91425" tIns="91425" rIns="91425" bIns="91425" anchor="t" anchorCtr="0">
            <a:noAutofit/>
          </a:bodyPr>
          <a:lstStyle/>
          <a:p>
            <a:pPr algn="l"/>
            <a:r>
              <a:rPr lang="id-ID" sz="1200" dirty="0"/>
              <a:t>Unite testing adalah sebuah kode yang ditulis oleh developer, yang digunakan untuk menguji bagian kecil/area spesifik dari suatu fungsionalitas dari kode yang akan ditest. Unit testing akan memperbaiki design code dan mengurangi waktu yang digunakan untukdebugging secara drastis</a:t>
            </a:r>
            <a:r>
              <a:rPr lang="id-ID" sz="1200" dirty="0" smtClean="0"/>
              <a:t>.</a:t>
            </a:r>
          </a:p>
          <a:p>
            <a:pPr algn="l"/>
            <a:endParaRPr lang="id-ID" sz="1200" dirty="0"/>
          </a:p>
          <a:p>
            <a:pPr algn="l"/>
            <a:r>
              <a:rPr lang="id-ID" sz="1200" dirty="0"/>
              <a:t>Unit testing dilakukan oleh programmer yang menuliskan suatu modul/unit</a:t>
            </a:r>
            <a:br>
              <a:rPr lang="id-ID" sz="1200" dirty="0"/>
            </a:br>
            <a:r>
              <a:rPr lang="id-ID" sz="1200" dirty="0"/>
              <a:t>tertentu. Test code tidak akan dikirimkan ke user, jadi hanya production code (kode yang digunakan dalam program utama) yang dikirim ke user. Unit testing dilakukan setelah programmer selesai menuliskan suatu kode/fungsi/method yang ada dalam</a:t>
            </a:r>
            <a:br>
              <a:rPr lang="id-ID" sz="1200" dirty="0"/>
            </a:br>
            <a:r>
              <a:rPr lang="id-ID" sz="1200" dirty="0"/>
              <a:t>suatu class. Dapat juga dilakukan setelah menambahkan sebuah fungsionalitas baru atau setelah melakukan refactoring</a:t>
            </a:r>
            <a:r>
              <a:rPr lang="id-ID" dirty="0"/>
              <a:t>.</a:t>
            </a:r>
          </a:p>
        </p:txBody>
      </p:sp>
      <p:sp>
        <p:nvSpPr>
          <p:cNvPr id="2" name="Rectangle 1"/>
          <p:cNvSpPr/>
          <p:nvPr/>
        </p:nvSpPr>
        <p:spPr>
          <a:xfrm>
            <a:off x="882554" y="3762164"/>
            <a:ext cx="7776864" cy="830997"/>
          </a:xfrm>
          <a:prstGeom prst="rect">
            <a:avLst/>
          </a:prstGeom>
        </p:spPr>
        <p:txBody>
          <a:bodyPr wrap="square">
            <a:spAutoFit/>
          </a:bodyPr>
          <a:lstStyle/>
          <a:p>
            <a:r>
              <a:rPr lang="id-ID" sz="1200" dirty="0">
                <a:solidFill>
                  <a:schemeClr val="bg1"/>
                </a:solidFill>
              </a:rPr>
              <a:t>Secara garis besar, </a:t>
            </a:r>
            <a:r>
              <a:rPr lang="id-ID" sz="1200" i="1" dirty="0">
                <a:solidFill>
                  <a:schemeClr val="bg1"/>
                </a:solidFill>
              </a:rPr>
              <a:t>unit testing </a:t>
            </a:r>
            <a:r>
              <a:rPr lang="id-ID" sz="1200" dirty="0">
                <a:solidFill>
                  <a:schemeClr val="bg1"/>
                </a:solidFill>
              </a:rPr>
              <a:t>adalah praktek pengujian fungsi dan area-area tertentu — disebut dengan unit — dari kode yang Anda tulis apakah sudah sesuai dengan spesifikasi yang Anda syaratkan. Pengujian setiap unit dilakukan dengan menggunakan </a:t>
            </a:r>
            <a:r>
              <a:rPr lang="id-ID" sz="1200" i="1" dirty="0">
                <a:solidFill>
                  <a:schemeClr val="bg1"/>
                </a:solidFill>
              </a:rPr>
              <a:t>testing framework. </a:t>
            </a:r>
            <a:r>
              <a:rPr lang="id-ID" sz="1200" dirty="0">
                <a:solidFill>
                  <a:schemeClr val="bg1"/>
                </a:solidFill>
              </a:rPr>
              <a:t>Kode untuk pengujian dituliskan secara manual, tetapi dijalankan secara otomatis.</a:t>
            </a:r>
          </a:p>
        </p:txBody>
      </p:sp>
      <p:grpSp>
        <p:nvGrpSpPr>
          <p:cNvPr id="5" name="Shape 597"/>
          <p:cNvGrpSpPr/>
          <p:nvPr/>
        </p:nvGrpSpPr>
        <p:grpSpPr>
          <a:xfrm>
            <a:off x="8063880" y="1995686"/>
            <a:ext cx="1080120" cy="1152128"/>
            <a:chOff x="6730350" y="2315900"/>
            <a:chExt cx="257700" cy="420100"/>
          </a:xfrm>
        </p:grpSpPr>
        <p:sp>
          <p:nvSpPr>
            <p:cNvPr id="6" name="Shape 598"/>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B4A7D6"/>
            </a:solidFill>
            <a:ln>
              <a:noFill/>
            </a:ln>
          </p:spPr>
          <p:txBody>
            <a:bodyPr wrap="square" lIns="91425" tIns="91425" rIns="91425" bIns="91425" anchor="ctr" anchorCtr="0">
              <a:noAutofit/>
            </a:bodyPr>
            <a:lstStyle/>
            <a:p>
              <a:pPr lvl="0">
                <a:spcBef>
                  <a:spcPts val="0"/>
                </a:spcBef>
                <a:buNone/>
              </a:pPr>
              <a:endParaRPr/>
            </a:p>
          </p:txBody>
        </p:sp>
        <p:sp>
          <p:nvSpPr>
            <p:cNvPr id="7" name="Shape 599"/>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B4A7D6"/>
            </a:solidFill>
            <a:ln>
              <a:noFill/>
            </a:ln>
          </p:spPr>
          <p:txBody>
            <a:bodyPr wrap="square" lIns="91425" tIns="91425" rIns="91425" bIns="91425" anchor="ctr" anchorCtr="0">
              <a:noAutofit/>
            </a:bodyPr>
            <a:lstStyle/>
            <a:p>
              <a:pPr lvl="0">
                <a:spcBef>
                  <a:spcPts val="0"/>
                </a:spcBef>
                <a:buNone/>
              </a:pPr>
              <a:endParaRPr/>
            </a:p>
          </p:txBody>
        </p:sp>
        <p:sp>
          <p:nvSpPr>
            <p:cNvPr id="8" name="Shape 600"/>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B4A7D6"/>
            </a:solidFill>
            <a:ln>
              <a:noFill/>
            </a:ln>
          </p:spPr>
          <p:txBody>
            <a:bodyPr wrap="square" lIns="91425" tIns="91425" rIns="91425" bIns="91425" anchor="ctr" anchorCtr="0">
              <a:noAutofit/>
            </a:bodyPr>
            <a:lstStyle/>
            <a:p>
              <a:pPr lvl="0">
                <a:spcBef>
                  <a:spcPts val="0"/>
                </a:spcBef>
                <a:buNone/>
              </a:pPr>
              <a:endParaRPr/>
            </a:p>
          </p:txBody>
        </p:sp>
        <p:sp>
          <p:nvSpPr>
            <p:cNvPr id="9" name="Shape 601"/>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B4A7D6"/>
            </a:solidFill>
            <a:ln>
              <a:noFill/>
            </a:ln>
          </p:spPr>
          <p:txBody>
            <a:bodyPr wrap="square" lIns="91425" tIns="91425" rIns="91425" bIns="91425" anchor="ctr" anchorCtr="0">
              <a:noAutofit/>
            </a:bodyPr>
            <a:lstStyle/>
            <a:p>
              <a:pPr lvl="0">
                <a:spcBef>
                  <a:spcPts val="0"/>
                </a:spcBef>
                <a:buNone/>
              </a:pPr>
              <a:endParaRPr/>
            </a:p>
          </p:txBody>
        </p:sp>
        <p:sp>
          <p:nvSpPr>
            <p:cNvPr id="10" name="Shape 602"/>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B4A7D6"/>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circle(in)">
                                      <p:cBhvr>
                                        <p:cTn id="7" dur="2000"/>
                                        <p:tgtEl>
                                          <p:spTgt spid="279">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79">
                                            <p:txEl>
                                              <p:pRg st="2" end="2"/>
                                            </p:txEl>
                                          </p:spTgt>
                                        </p:tgtEl>
                                        <p:attrNameLst>
                                          <p:attrName>style.visibility</p:attrName>
                                        </p:attrNameLst>
                                      </p:cBhvr>
                                      <p:to>
                                        <p:strVal val="visible"/>
                                      </p:to>
                                    </p:set>
                                    <p:animEffect transition="in" filter="circle(in)">
                                      <p:cBhvr>
                                        <p:cTn id="10" dur="2000"/>
                                        <p:tgtEl>
                                          <p:spTgt spid="27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down)">
                                      <p:cBhvr>
                                        <p:cTn id="15" dur="580">
                                          <p:stCondLst>
                                            <p:cond delay="0"/>
                                          </p:stCondLst>
                                        </p:cTn>
                                        <p:tgtEl>
                                          <p:spTgt spid="2">
                                            <p:txEl>
                                              <p:pRg st="0" end="0"/>
                                            </p:txEl>
                                          </p:spTgt>
                                        </p:tgtEl>
                                      </p:cBhvr>
                                    </p:animEffect>
                                    <p:anim calcmode="lin" valueType="num">
                                      <p:cBhvr>
                                        <p:cTn id="16"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xEl>
                                              <p:pRg st="0" end="0"/>
                                            </p:txEl>
                                          </p:spTgt>
                                        </p:tgtEl>
                                      </p:cBhvr>
                                      <p:to x="100000" y="60000"/>
                                    </p:animScale>
                                    <p:animScale>
                                      <p:cBhvr>
                                        <p:cTn id="22" dur="166" decel="50000">
                                          <p:stCondLst>
                                            <p:cond delay="676"/>
                                          </p:stCondLst>
                                        </p:cTn>
                                        <p:tgtEl>
                                          <p:spTgt spid="2">
                                            <p:txEl>
                                              <p:pRg st="0" end="0"/>
                                            </p:txEl>
                                          </p:spTgt>
                                        </p:tgtEl>
                                      </p:cBhvr>
                                      <p:to x="100000" y="100000"/>
                                    </p:animScale>
                                    <p:animScale>
                                      <p:cBhvr>
                                        <p:cTn id="23" dur="26">
                                          <p:stCondLst>
                                            <p:cond delay="1312"/>
                                          </p:stCondLst>
                                        </p:cTn>
                                        <p:tgtEl>
                                          <p:spTgt spid="2">
                                            <p:txEl>
                                              <p:pRg st="0" end="0"/>
                                            </p:txEl>
                                          </p:spTgt>
                                        </p:tgtEl>
                                      </p:cBhvr>
                                      <p:to x="100000" y="80000"/>
                                    </p:animScale>
                                    <p:animScale>
                                      <p:cBhvr>
                                        <p:cTn id="24" dur="166" decel="50000">
                                          <p:stCondLst>
                                            <p:cond delay="1338"/>
                                          </p:stCondLst>
                                        </p:cTn>
                                        <p:tgtEl>
                                          <p:spTgt spid="2">
                                            <p:txEl>
                                              <p:pRg st="0" end="0"/>
                                            </p:txEl>
                                          </p:spTgt>
                                        </p:tgtEl>
                                      </p:cBhvr>
                                      <p:to x="100000" y="100000"/>
                                    </p:animScale>
                                    <p:animScale>
                                      <p:cBhvr>
                                        <p:cTn id="25" dur="26">
                                          <p:stCondLst>
                                            <p:cond delay="1642"/>
                                          </p:stCondLst>
                                        </p:cTn>
                                        <p:tgtEl>
                                          <p:spTgt spid="2">
                                            <p:txEl>
                                              <p:pRg st="0" end="0"/>
                                            </p:txEl>
                                          </p:spTgt>
                                        </p:tgtEl>
                                      </p:cBhvr>
                                      <p:to x="100000" y="90000"/>
                                    </p:animScale>
                                    <p:animScale>
                                      <p:cBhvr>
                                        <p:cTn id="26" dur="166" decel="50000">
                                          <p:stCondLst>
                                            <p:cond delay="1668"/>
                                          </p:stCondLst>
                                        </p:cTn>
                                        <p:tgtEl>
                                          <p:spTgt spid="2">
                                            <p:txEl>
                                              <p:pRg st="0" end="0"/>
                                            </p:txEl>
                                          </p:spTgt>
                                        </p:tgtEl>
                                      </p:cBhvr>
                                      <p:to x="100000" y="100000"/>
                                    </p:animScale>
                                    <p:animScale>
                                      <p:cBhvr>
                                        <p:cTn id="27" dur="26">
                                          <p:stCondLst>
                                            <p:cond delay="1808"/>
                                          </p:stCondLst>
                                        </p:cTn>
                                        <p:tgtEl>
                                          <p:spTgt spid="2">
                                            <p:txEl>
                                              <p:pRg st="0" end="0"/>
                                            </p:txEl>
                                          </p:spTgt>
                                        </p:tgtEl>
                                      </p:cBhvr>
                                      <p:to x="100000" y="95000"/>
                                    </p:animScale>
                                    <p:animScale>
                                      <p:cBhvr>
                                        <p:cTn id="28"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2047950" y="0"/>
            <a:ext cx="5048100" cy="1147800"/>
          </a:xfrm>
          <a:prstGeom prst="rect">
            <a:avLst/>
          </a:prstGeom>
        </p:spPr>
        <p:txBody>
          <a:bodyPr wrap="square" lIns="91425" tIns="91425" rIns="91425" bIns="91425" anchor="ctr" anchorCtr="0">
            <a:noAutofit/>
          </a:bodyPr>
          <a:lstStyle/>
          <a:p>
            <a:pPr lvl="0">
              <a:spcBef>
                <a:spcPts val="0"/>
              </a:spcBef>
              <a:buNone/>
            </a:pPr>
            <a:r>
              <a:rPr lang="id-ID" sz="4000" dirty="0" smtClean="0"/>
              <a:t>WHEN ?</a:t>
            </a:r>
            <a:endParaRPr lang="en" sz="4000" dirty="0"/>
          </a:p>
        </p:txBody>
      </p:sp>
      <p:sp>
        <p:nvSpPr>
          <p:cNvPr id="290" name="Shape 290"/>
          <p:cNvSpPr txBox="1">
            <a:spLocks noGrp="1"/>
          </p:cNvSpPr>
          <p:nvPr>
            <p:ph type="body" idx="1"/>
          </p:nvPr>
        </p:nvSpPr>
        <p:spPr>
          <a:xfrm>
            <a:off x="899592" y="1563638"/>
            <a:ext cx="6349592" cy="3409302"/>
          </a:xfrm>
          <a:prstGeom prst="rect">
            <a:avLst/>
          </a:prstGeom>
        </p:spPr>
        <p:txBody>
          <a:bodyPr wrap="square" lIns="91425" tIns="91425" rIns="91425" bIns="91425" anchor="t" anchorCtr="0">
            <a:noAutofit/>
          </a:bodyPr>
          <a:lstStyle/>
          <a:p>
            <a:pPr marL="457200" lvl="0" indent="-355600"/>
            <a:r>
              <a:rPr lang="id-ID" sz="1600" dirty="0" smtClean="0"/>
              <a:t>Melakukan Testing Dengan testing Framework yaitu JUnit(</a:t>
            </a:r>
            <a:r>
              <a:rPr lang="id-ID" sz="1600" dirty="0" smtClean="0"/>
              <a:t>sebuah </a:t>
            </a:r>
            <a:r>
              <a:rPr lang="id-ID" sz="1600" dirty="0"/>
              <a:t>testing framework Java yang bersifat open source yang digunakan untuk menulis dan menjalankan software testing secara berulang-ulang</a:t>
            </a:r>
            <a:r>
              <a:rPr lang="id-ID" sz="1600" dirty="0" smtClean="0"/>
              <a:t>.)</a:t>
            </a:r>
            <a:endParaRPr lang="id-ID" sz="1600" dirty="0"/>
          </a:p>
          <a:p>
            <a:pPr marL="457200" lvl="0" indent="-355600"/>
            <a:r>
              <a:rPr lang="id-ID" sz="1600" dirty="0"/>
              <a:t>untuk memudahkan pemrogram mengorganisasi aneka macam skenario pengujian. Dengan menggunakan </a:t>
            </a:r>
            <a:r>
              <a:rPr lang="id-ID" sz="1600" i="1" dirty="0"/>
              <a:t>unit testing framework</a:t>
            </a:r>
            <a:r>
              <a:rPr lang="id-ID" sz="1600" dirty="0"/>
              <a:t> juga pemrogram dapat memisahkan kode yang dipakai untuk menguji dengan kode yang akan </a:t>
            </a:r>
            <a:r>
              <a:rPr lang="id-ID" sz="1600" dirty="0" smtClean="0"/>
              <a:t>diuji,</a:t>
            </a:r>
            <a:r>
              <a:rPr lang="id-ID" sz="1600" dirty="0"/>
              <a:t> kode yang akan berjalan di dalam </a:t>
            </a:r>
            <a:r>
              <a:rPr lang="id-ID" sz="1600" dirty="0" smtClean="0"/>
              <a:t>aplikasi,dan </a:t>
            </a:r>
            <a:r>
              <a:rPr lang="id-ID" sz="1600" dirty="0"/>
              <a:t>menjalankan semua skenario secara otomatis</a:t>
            </a:r>
            <a:r>
              <a:rPr lang="id-ID" sz="1600" dirty="0" smtClean="0"/>
              <a:t>.</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Effect transition="in" filter="wipe(down)">
                                      <p:cBhvr>
                                        <p:cTn id="7" dur="580">
                                          <p:stCondLst>
                                            <p:cond delay="0"/>
                                          </p:stCondLst>
                                        </p:cTn>
                                        <p:tgtEl>
                                          <p:spTgt spid="290">
                                            <p:txEl>
                                              <p:pRg st="0" end="0"/>
                                            </p:txEl>
                                          </p:spTgt>
                                        </p:tgtEl>
                                      </p:cBhvr>
                                    </p:animEffect>
                                    <p:anim calcmode="lin" valueType="num">
                                      <p:cBhvr>
                                        <p:cTn id="8" dur="1822" tmFilter="0,0; 0.14,0.36; 0.43,0.73; 0.71,0.91; 1.0,1.0">
                                          <p:stCondLst>
                                            <p:cond delay="0"/>
                                          </p:stCondLst>
                                        </p:cTn>
                                        <p:tgtEl>
                                          <p:spTgt spid="29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90">
                                            <p:txEl>
                                              <p:pRg st="0" end="0"/>
                                            </p:txEl>
                                          </p:spTgt>
                                        </p:tgtEl>
                                      </p:cBhvr>
                                      <p:to x="100000" y="60000"/>
                                    </p:animScale>
                                    <p:animScale>
                                      <p:cBhvr>
                                        <p:cTn id="14" dur="166" decel="50000">
                                          <p:stCondLst>
                                            <p:cond delay="676"/>
                                          </p:stCondLst>
                                        </p:cTn>
                                        <p:tgtEl>
                                          <p:spTgt spid="290">
                                            <p:txEl>
                                              <p:pRg st="0" end="0"/>
                                            </p:txEl>
                                          </p:spTgt>
                                        </p:tgtEl>
                                      </p:cBhvr>
                                      <p:to x="100000" y="100000"/>
                                    </p:animScale>
                                    <p:animScale>
                                      <p:cBhvr>
                                        <p:cTn id="15" dur="26">
                                          <p:stCondLst>
                                            <p:cond delay="1312"/>
                                          </p:stCondLst>
                                        </p:cTn>
                                        <p:tgtEl>
                                          <p:spTgt spid="290">
                                            <p:txEl>
                                              <p:pRg st="0" end="0"/>
                                            </p:txEl>
                                          </p:spTgt>
                                        </p:tgtEl>
                                      </p:cBhvr>
                                      <p:to x="100000" y="80000"/>
                                    </p:animScale>
                                    <p:animScale>
                                      <p:cBhvr>
                                        <p:cTn id="16" dur="166" decel="50000">
                                          <p:stCondLst>
                                            <p:cond delay="1338"/>
                                          </p:stCondLst>
                                        </p:cTn>
                                        <p:tgtEl>
                                          <p:spTgt spid="290">
                                            <p:txEl>
                                              <p:pRg st="0" end="0"/>
                                            </p:txEl>
                                          </p:spTgt>
                                        </p:tgtEl>
                                      </p:cBhvr>
                                      <p:to x="100000" y="100000"/>
                                    </p:animScale>
                                    <p:animScale>
                                      <p:cBhvr>
                                        <p:cTn id="17" dur="26">
                                          <p:stCondLst>
                                            <p:cond delay="1642"/>
                                          </p:stCondLst>
                                        </p:cTn>
                                        <p:tgtEl>
                                          <p:spTgt spid="290">
                                            <p:txEl>
                                              <p:pRg st="0" end="0"/>
                                            </p:txEl>
                                          </p:spTgt>
                                        </p:tgtEl>
                                      </p:cBhvr>
                                      <p:to x="100000" y="90000"/>
                                    </p:animScale>
                                    <p:animScale>
                                      <p:cBhvr>
                                        <p:cTn id="18" dur="166" decel="50000">
                                          <p:stCondLst>
                                            <p:cond delay="1668"/>
                                          </p:stCondLst>
                                        </p:cTn>
                                        <p:tgtEl>
                                          <p:spTgt spid="290">
                                            <p:txEl>
                                              <p:pRg st="0" end="0"/>
                                            </p:txEl>
                                          </p:spTgt>
                                        </p:tgtEl>
                                      </p:cBhvr>
                                      <p:to x="100000" y="100000"/>
                                    </p:animScale>
                                    <p:animScale>
                                      <p:cBhvr>
                                        <p:cTn id="19" dur="26">
                                          <p:stCondLst>
                                            <p:cond delay="1808"/>
                                          </p:stCondLst>
                                        </p:cTn>
                                        <p:tgtEl>
                                          <p:spTgt spid="290">
                                            <p:txEl>
                                              <p:pRg st="0" end="0"/>
                                            </p:txEl>
                                          </p:spTgt>
                                        </p:tgtEl>
                                      </p:cBhvr>
                                      <p:to x="100000" y="95000"/>
                                    </p:animScale>
                                    <p:animScale>
                                      <p:cBhvr>
                                        <p:cTn id="20" dur="166" decel="50000">
                                          <p:stCondLst>
                                            <p:cond delay="1834"/>
                                          </p:stCondLst>
                                        </p:cTn>
                                        <p:tgtEl>
                                          <p:spTgt spid="29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90">
                                            <p:txEl>
                                              <p:pRg st="1" end="1"/>
                                            </p:txEl>
                                          </p:spTgt>
                                        </p:tgtEl>
                                        <p:attrNameLst>
                                          <p:attrName>style.visibility</p:attrName>
                                        </p:attrNameLst>
                                      </p:cBhvr>
                                      <p:to>
                                        <p:strVal val="visible"/>
                                      </p:to>
                                    </p:set>
                                    <p:animEffect transition="in" filter="wipe(down)">
                                      <p:cBhvr>
                                        <p:cTn id="25" dur="580">
                                          <p:stCondLst>
                                            <p:cond delay="0"/>
                                          </p:stCondLst>
                                        </p:cTn>
                                        <p:tgtEl>
                                          <p:spTgt spid="290">
                                            <p:txEl>
                                              <p:pRg st="1" end="1"/>
                                            </p:txEl>
                                          </p:spTgt>
                                        </p:tgtEl>
                                      </p:cBhvr>
                                    </p:animEffect>
                                    <p:anim calcmode="lin" valueType="num">
                                      <p:cBhvr>
                                        <p:cTn id="26" dur="1822" tmFilter="0,0; 0.14,0.36; 0.43,0.73; 0.71,0.91; 1.0,1.0">
                                          <p:stCondLst>
                                            <p:cond delay="0"/>
                                          </p:stCondLst>
                                        </p:cTn>
                                        <p:tgtEl>
                                          <p:spTgt spid="29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9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9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9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9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90">
                                            <p:txEl>
                                              <p:pRg st="1" end="1"/>
                                            </p:txEl>
                                          </p:spTgt>
                                        </p:tgtEl>
                                      </p:cBhvr>
                                      <p:to x="100000" y="60000"/>
                                    </p:animScale>
                                    <p:animScale>
                                      <p:cBhvr>
                                        <p:cTn id="32" dur="166" decel="50000">
                                          <p:stCondLst>
                                            <p:cond delay="676"/>
                                          </p:stCondLst>
                                        </p:cTn>
                                        <p:tgtEl>
                                          <p:spTgt spid="290">
                                            <p:txEl>
                                              <p:pRg st="1" end="1"/>
                                            </p:txEl>
                                          </p:spTgt>
                                        </p:tgtEl>
                                      </p:cBhvr>
                                      <p:to x="100000" y="100000"/>
                                    </p:animScale>
                                    <p:animScale>
                                      <p:cBhvr>
                                        <p:cTn id="33" dur="26">
                                          <p:stCondLst>
                                            <p:cond delay="1312"/>
                                          </p:stCondLst>
                                        </p:cTn>
                                        <p:tgtEl>
                                          <p:spTgt spid="290">
                                            <p:txEl>
                                              <p:pRg st="1" end="1"/>
                                            </p:txEl>
                                          </p:spTgt>
                                        </p:tgtEl>
                                      </p:cBhvr>
                                      <p:to x="100000" y="80000"/>
                                    </p:animScale>
                                    <p:animScale>
                                      <p:cBhvr>
                                        <p:cTn id="34" dur="166" decel="50000">
                                          <p:stCondLst>
                                            <p:cond delay="1338"/>
                                          </p:stCondLst>
                                        </p:cTn>
                                        <p:tgtEl>
                                          <p:spTgt spid="290">
                                            <p:txEl>
                                              <p:pRg st="1" end="1"/>
                                            </p:txEl>
                                          </p:spTgt>
                                        </p:tgtEl>
                                      </p:cBhvr>
                                      <p:to x="100000" y="100000"/>
                                    </p:animScale>
                                    <p:animScale>
                                      <p:cBhvr>
                                        <p:cTn id="35" dur="26">
                                          <p:stCondLst>
                                            <p:cond delay="1642"/>
                                          </p:stCondLst>
                                        </p:cTn>
                                        <p:tgtEl>
                                          <p:spTgt spid="290">
                                            <p:txEl>
                                              <p:pRg st="1" end="1"/>
                                            </p:txEl>
                                          </p:spTgt>
                                        </p:tgtEl>
                                      </p:cBhvr>
                                      <p:to x="100000" y="90000"/>
                                    </p:animScale>
                                    <p:animScale>
                                      <p:cBhvr>
                                        <p:cTn id="36" dur="166" decel="50000">
                                          <p:stCondLst>
                                            <p:cond delay="1668"/>
                                          </p:stCondLst>
                                        </p:cTn>
                                        <p:tgtEl>
                                          <p:spTgt spid="290">
                                            <p:txEl>
                                              <p:pRg st="1" end="1"/>
                                            </p:txEl>
                                          </p:spTgt>
                                        </p:tgtEl>
                                      </p:cBhvr>
                                      <p:to x="100000" y="100000"/>
                                    </p:animScale>
                                    <p:animScale>
                                      <p:cBhvr>
                                        <p:cTn id="37" dur="26">
                                          <p:stCondLst>
                                            <p:cond delay="1808"/>
                                          </p:stCondLst>
                                        </p:cTn>
                                        <p:tgtEl>
                                          <p:spTgt spid="290">
                                            <p:txEl>
                                              <p:pRg st="1" end="1"/>
                                            </p:txEl>
                                          </p:spTgt>
                                        </p:tgtEl>
                                      </p:cBhvr>
                                      <p:to x="100000" y="95000"/>
                                    </p:animScale>
                                    <p:animScale>
                                      <p:cBhvr>
                                        <p:cTn id="38" dur="166" decel="50000">
                                          <p:stCondLst>
                                            <p:cond delay="1834"/>
                                          </p:stCondLst>
                                        </p:cTn>
                                        <p:tgtEl>
                                          <p:spTgt spid="29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WHERE ?</a:t>
            </a:r>
            <a:endParaRPr lang="id-ID" dirty="0"/>
          </a:p>
        </p:txBody>
      </p:sp>
      <p:sp>
        <p:nvSpPr>
          <p:cNvPr id="3" name="Text Placeholder 2"/>
          <p:cNvSpPr>
            <a:spLocks noGrp="1"/>
          </p:cNvSpPr>
          <p:nvPr>
            <p:ph type="body" idx="1"/>
          </p:nvPr>
        </p:nvSpPr>
        <p:spPr>
          <a:xfrm>
            <a:off x="467544" y="1131590"/>
            <a:ext cx="7488832" cy="3099900"/>
          </a:xfrm>
        </p:spPr>
        <p:txBody>
          <a:bodyPr/>
          <a:lstStyle/>
          <a:p>
            <a:pPr>
              <a:buNone/>
            </a:pPr>
            <a:r>
              <a:rPr lang="id-ID" sz="1200" dirty="0"/>
              <a:t>package kelompok;</a:t>
            </a:r>
          </a:p>
          <a:p>
            <a:pPr>
              <a:buNone/>
            </a:pPr>
            <a:r>
              <a:rPr lang="id-ID" sz="1200" dirty="0"/>
              <a:t>import junit.framework.TestCase;</a:t>
            </a:r>
          </a:p>
          <a:p>
            <a:pPr>
              <a:buNone/>
            </a:pPr>
            <a:r>
              <a:rPr lang="id-ID" sz="1200" dirty="0"/>
              <a:t>public class testSimple1 extends TestCase {</a:t>
            </a:r>
          </a:p>
          <a:p>
            <a:pPr>
              <a:buNone/>
            </a:pPr>
            <a:r>
              <a:rPr lang="id-ID" sz="1200" dirty="0"/>
              <a:t>    simple1 sim = new simple1();</a:t>
            </a:r>
          </a:p>
          <a:p>
            <a:pPr>
              <a:buNone/>
            </a:pPr>
            <a:r>
              <a:rPr lang="id-ID" sz="1200" dirty="0"/>
              <a:t>    public testSimple1(String name) {</a:t>
            </a:r>
          </a:p>
          <a:p>
            <a:pPr>
              <a:buNone/>
            </a:pPr>
            <a:r>
              <a:rPr lang="id-ID" sz="1200" dirty="0"/>
              <a:t>     super(name);</a:t>
            </a:r>
          </a:p>
          <a:p>
            <a:pPr>
              <a:buNone/>
            </a:pPr>
            <a:r>
              <a:rPr lang="id-ID" sz="1200" dirty="0"/>
              <a:t>     }</a:t>
            </a:r>
          </a:p>
          <a:p>
            <a:pPr>
              <a:buNone/>
            </a:pPr>
            <a:r>
              <a:rPr lang="id-ID" sz="1200" dirty="0"/>
              <a:t>    public void testGanjilGenap(){</a:t>
            </a:r>
          </a:p>
          <a:p>
            <a:pPr>
              <a:buNone/>
            </a:pPr>
            <a:r>
              <a:rPr lang="id-ID" sz="1200" dirty="0"/>
              <a:t>        int ganjil = 1;    </a:t>
            </a:r>
          </a:p>
          <a:p>
            <a:pPr>
              <a:buNone/>
            </a:pPr>
            <a:r>
              <a:rPr lang="id-ID" sz="1200" dirty="0"/>
              <a:t>        assertEquals("test ganjil genap", "ganjil", sim.tentukanGenapGanjil(ganjil));</a:t>
            </a:r>
          </a:p>
          <a:p>
            <a:pPr>
              <a:buNone/>
            </a:pPr>
            <a:r>
              <a:rPr lang="id-ID" sz="1200" dirty="0"/>
              <a:t>    }</a:t>
            </a:r>
          </a:p>
          <a:p>
            <a:pPr>
              <a:buNone/>
            </a:pPr>
            <a:r>
              <a:rPr lang="id-ID" sz="1200" dirty="0"/>
              <a:t>    public void testGetAngka(){</a:t>
            </a:r>
          </a:p>
          <a:p>
            <a:pPr>
              <a:buNone/>
            </a:pPr>
            <a:r>
              <a:rPr lang="id-ID" sz="1200" dirty="0"/>
              <a:t>        sim.setAngka(5);</a:t>
            </a:r>
          </a:p>
          <a:p>
            <a:pPr>
              <a:buNone/>
            </a:pPr>
            <a:r>
              <a:rPr lang="id-ID" sz="1200" dirty="0"/>
              <a:t>        assertEquals("test get", 5, sim.getAngka());</a:t>
            </a:r>
          </a:p>
          <a:p>
            <a:pPr>
              <a:buNone/>
            </a:pPr>
            <a:r>
              <a:rPr lang="id-ID" sz="1200" dirty="0"/>
              <a:t>    }</a:t>
            </a:r>
          </a:p>
          <a:p>
            <a:pPr>
              <a:buNone/>
            </a:pPr>
            <a:r>
              <a:rPr lang="id-ID" sz="1200" dirty="0"/>
              <a:t>    public static void main(String[] args) {</a:t>
            </a:r>
          </a:p>
          <a:p>
            <a:pPr>
              <a:buNone/>
            </a:pPr>
            <a:r>
              <a:rPr lang="id-ID" sz="1200" dirty="0"/>
              <a:t>        junit.textui.TestRunner.run(testSimple1.class);</a:t>
            </a:r>
          </a:p>
          <a:p>
            <a:pPr>
              <a:buNone/>
            </a:pPr>
            <a:r>
              <a:rPr lang="id-ID" sz="1200" dirty="0"/>
              <a:t>    }</a:t>
            </a:r>
          </a:p>
          <a:p>
            <a:pPr>
              <a:buNone/>
            </a:pPr>
            <a:r>
              <a:rPr lang="id-ID" sz="1200" dirty="0"/>
              <a:t>}</a:t>
            </a:r>
          </a:p>
        </p:txBody>
      </p:sp>
      <p:sp>
        <p:nvSpPr>
          <p:cNvPr id="5" name="Rectangle 4"/>
          <p:cNvSpPr/>
          <p:nvPr/>
        </p:nvSpPr>
        <p:spPr>
          <a:xfrm>
            <a:off x="5004048" y="3716241"/>
            <a:ext cx="413472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t>Sekarang kita analisis source code diatas.  Untuk membuat class unit test, kita buat satu class yang meng inherit class </a:t>
            </a:r>
            <a:r>
              <a:rPr lang="id-ID" sz="1200" b="1" dirty="0"/>
              <a:t>TestCase</a:t>
            </a:r>
            <a:r>
              <a:rPr lang="id-ID" sz="1200" dirty="0"/>
              <a:t> dari framework Junit. Lalu class tersebut harus melakukan Overriding dari constructor super classnya.</a:t>
            </a:r>
          </a:p>
        </p:txBody>
      </p:sp>
    </p:spTree>
    <p:extLst>
      <p:ext uri="{BB962C8B-B14F-4D97-AF65-F5344CB8AC3E}">
        <p14:creationId xmlns:p14="http://schemas.microsoft.com/office/powerpoint/2010/main" val="371409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ctrTitle"/>
          </p:nvPr>
        </p:nvSpPr>
        <p:spPr>
          <a:xfrm>
            <a:off x="2878525" y="1991825"/>
            <a:ext cx="3387000" cy="1159800"/>
          </a:xfrm>
          <a:prstGeom prst="rect">
            <a:avLst/>
          </a:prstGeom>
        </p:spPr>
        <p:txBody>
          <a:bodyPr wrap="square" lIns="91425" tIns="91425" rIns="91425" bIns="91425" anchor="ctr" anchorCtr="0">
            <a:noAutofit/>
          </a:bodyPr>
          <a:lstStyle/>
          <a:p>
            <a:pPr lvl="0">
              <a:spcBef>
                <a:spcPts val="0"/>
              </a:spcBef>
              <a:buNone/>
            </a:pPr>
            <a:r>
              <a:rPr lang="id-ID" sz="6600" dirty="0" smtClean="0"/>
              <a:t>HOW ?</a:t>
            </a:r>
            <a:endParaRPr lang="en" sz="6600" dirty="0"/>
          </a:p>
        </p:txBody>
      </p:sp>
    </p:spTree>
    <p:extLst>
      <p:ext uri="{BB962C8B-B14F-4D97-AF65-F5344CB8AC3E}">
        <p14:creationId xmlns:p14="http://schemas.microsoft.com/office/powerpoint/2010/main" val="3702321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8" name="Shape 414"/>
          <p:cNvSpPr txBox="1">
            <a:spLocks/>
          </p:cNvSpPr>
          <p:nvPr/>
        </p:nvSpPr>
        <p:spPr>
          <a:xfrm>
            <a:off x="1855484" y="1563638"/>
            <a:ext cx="5635744" cy="2232248"/>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1pPr>
            <a:lvl2pPr marR="0" lvl="1" algn="l" rtl="0">
              <a:lnSpc>
                <a:spcPct val="100000"/>
              </a:lnSpc>
              <a:spcBef>
                <a:spcPts val="48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2pPr>
            <a:lvl3pPr marR="0" lvl="2" algn="l" rtl="0">
              <a:lnSpc>
                <a:spcPct val="100000"/>
              </a:lnSpc>
              <a:spcBef>
                <a:spcPts val="48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3pPr>
            <a:lvl4pPr marR="0" lvl="3"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4pPr>
            <a:lvl5pPr marR="0" lvl="4"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5pPr>
            <a:lvl6pPr marR="0" lvl="5"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6pPr>
            <a:lvl7pPr marR="0" lvl="6"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7pPr>
            <a:lvl8pPr marR="0" lvl="7"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8pPr>
            <a:lvl9pPr marR="0" lvl="8" algn="l" rtl="0">
              <a:lnSpc>
                <a:spcPct val="100000"/>
              </a:lnSpc>
              <a:spcBef>
                <a:spcPts val="360"/>
              </a:spcBef>
              <a:spcAft>
                <a:spcPts val="0"/>
              </a:spcAft>
              <a:buClr>
                <a:srgbClr val="8E7CC3"/>
              </a:buClr>
              <a:buSzPct val="100000"/>
              <a:buFont typeface="Inconsolata"/>
              <a:buChar char="◌"/>
              <a:defRPr sz="2000" b="0" i="0" u="none" strike="noStrike" cap="none">
                <a:solidFill>
                  <a:srgbClr val="FFFFFF"/>
                </a:solidFill>
                <a:latin typeface="Inconsolata"/>
                <a:ea typeface="Inconsolata"/>
                <a:cs typeface="Inconsolata"/>
                <a:sym typeface="Inconsolata"/>
              </a:defRPr>
            </a:lvl9pPr>
          </a:lstStyle>
          <a:p>
            <a:pPr marL="68580" indent="0">
              <a:buNone/>
            </a:pPr>
            <a:r>
              <a:rPr lang="id-ID" sz="1800" b="1" dirty="0">
                <a:solidFill>
                  <a:schemeClr val="accent1"/>
                </a:solidFill>
              </a:rPr>
              <a:t>Persiapan</a:t>
            </a:r>
            <a:r>
              <a:rPr lang="id-ID" sz="1800" dirty="0"/>
              <a:t/>
            </a:r>
            <a:br>
              <a:rPr lang="id-ID" sz="1800" dirty="0"/>
            </a:br>
            <a:endParaRPr lang="id-ID" sz="1800" dirty="0"/>
          </a:p>
          <a:p>
            <a:r>
              <a:rPr lang="id-ID" sz="1800" dirty="0"/>
              <a:t>Download Eclipse IDE di</a:t>
            </a:r>
            <a:r>
              <a:rPr lang="id-ID" sz="1800" u="sng" dirty="0">
                <a:hlinkClick r:id="rId3"/>
              </a:rPr>
              <a:t> www.eclipse.org</a:t>
            </a:r>
            <a:r>
              <a:rPr lang="id-ID" sz="1800" u="sng" dirty="0"/>
              <a:t> sebagai Java Editor</a:t>
            </a:r>
            <a:r>
              <a:rPr lang="id-ID" sz="1800" dirty="0"/>
              <a:t/>
            </a:r>
            <a:br>
              <a:rPr lang="id-ID" sz="1800" dirty="0"/>
            </a:br>
            <a:endParaRPr lang="id-ID" sz="1800" dirty="0"/>
          </a:p>
          <a:p>
            <a:r>
              <a:rPr lang="id-ID" sz="1800" dirty="0"/>
              <a:t>Download JUnit library official site nya, yaitu </a:t>
            </a:r>
            <a:r>
              <a:rPr lang="id-ID" sz="1800" u="sng" dirty="0">
                <a:hlinkClick r:id="rId4"/>
              </a:rPr>
              <a:t>www.junit.org</a:t>
            </a:r>
            <a:r>
              <a:rPr lang="id-ID" sz="1800" dirty="0"/>
              <a:t>. Anda hanya membutuhkan dua library yaitu </a:t>
            </a:r>
            <a:r>
              <a:rPr lang="id-ID" sz="1800" b="1" i="1" dirty="0"/>
              <a:t>junit-xxx.jar</a:t>
            </a:r>
            <a:r>
              <a:rPr lang="id-ID" sz="1800" dirty="0"/>
              <a:t> dan </a:t>
            </a:r>
            <a:r>
              <a:rPr lang="id-ID" sz="1800" b="1" i="1" dirty="0"/>
              <a:t>hamcrest-core-xxx.jar</a:t>
            </a:r>
            <a:r>
              <a:rPr lang="id-ID" sz="1800" dirty="0"/>
              <a:t/>
            </a:r>
            <a:br>
              <a:rPr lang="id-ID" sz="1800" dirty="0"/>
            </a:br>
            <a:r>
              <a:rPr lang="id-ID" sz="1800" dirty="0"/>
              <a:t/>
            </a:r>
            <a:br>
              <a:rPr lang="id-ID" sz="1800" dirty="0"/>
            </a:br>
            <a:r>
              <a:rPr lang="id-ID" sz="1800" dirty="0"/>
              <a:t>Setelah Anda download kedua library diatas, langkah selanjutnya adalah menambahkan librari tersebut di Eclipse </a:t>
            </a:r>
            <a:r>
              <a:rPr lang="id-ID" sz="1800" i="1" dirty="0"/>
              <a:t>build path</a:t>
            </a:r>
            <a:r>
              <a:rPr lang="id-ID" sz="1800" dirty="0"/>
              <a:t>.</a:t>
            </a:r>
          </a:p>
        </p:txBody>
      </p:sp>
    </p:spTree>
    <p:extLst>
      <p:ext uri="{BB962C8B-B14F-4D97-AF65-F5344CB8AC3E}">
        <p14:creationId xmlns:p14="http://schemas.microsoft.com/office/powerpoint/2010/main" val="3454191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txBox="1">
            <a:spLocks noGrp="1"/>
          </p:cNvSpPr>
          <p:nvPr>
            <p:ph type="body" idx="4294967295"/>
          </p:nvPr>
        </p:nvSpPr>
        <p:spPr>
          <a:xfrm>
            <a:off x="1115616" y="1779662"/>
            <a:ext cx="3096344" cy="1919875"/>
          </a:xfrm>
          <a:prstGeom prst="rect">
            <a:avLst/>
          </a:prstGeom>
        </p:spPr>
        <p:txBody>
          <a:bodyPr wrap="square" lIns="91425" tIns="91425" rIns="91425" bIns="91425" anchor="ctr" anchorCtr="0">
            <a:noAutofit/>
          </a:bodyPr>
          <a:lstStyle/>
          <a:p>
            <a:pPr marL="342900" lvl="0" indent="-342900">
              <a:spcBef>
                <a:spcPts val="0"/>
              </a:spcBef>
              <a:buAutoNum type="arabicPeriod"/>
            </a:pPr>
            <a:r>
              <a:rPr lang="nn-NO" sz="1800" b="1" dirty="0" smtClean="0"/>
              <a:t>Membuat </a:t>
            </a:r>
            <a:r>
              <a:rPr lang="nn-NO" sz="1800" b="1" dirty="0"/>
              <a:t>Kelas Yang Akan Di </a:t>
            </a:r>
            <a:r>
              <a:rPr lang="nn-NO" sz="1800" b="1" dirty="0" smtClean="0"/>
              <a:t>Test</a:t>
            </a:r>
            <a:endParaRPr lang="id-ID" sz="1800" b="1" dirty="0" smtClean="0"/>
          </a:p>
          <a:p>
            <a:pPr>
              <a:spcBef>
                <a:spcPts val="0"/>
              </a:spcBef>
              <a:buNone/>
            </a:pPr>
            <a:endParaRPr lang="id-ID" sz="1400" dirty="0" smtClean="0"/>
          </a:p>
          <a:p>
            <a:pPr>
              <a:spcBef>
                <a:spcPts val="0"/>
              </a:spcBef>
              <a:buNone/>
            </a:pPr>
            <a:r>
              <a:rPr lang="id-ID" sz="1400" dirty="0" smtClean="0"/>
              <a:t>Langkah </a:t>
            </a:r>
            <a:r>
              <a:rPr lang="id-ID" sz="1400" dirty="0"/>
              <a:t>pertama adalah, buatlah kelas yang nanti akan Anda test atau Anda uji, misalkan kelas </a:t>
            </a:r>
            <a:r>
              <a:rPr lang="id-ID" sz="1400" b="1" dirty="0"/>
              <a:t>Pesan.java</a:t>
            </a:r>
            <a:r>
              <a:rPr lang="id-ID" sz="1400" dirty="0"/>
              <a:t> di</a:t>
            </a:r>
            <a:br>
              <a:rPr lang="id-ID" sz="1400" dirty="0"/>
            </a:br>
            <a:r>
              <a:rPr lang="id-ID" sz="1400" dirty="0"/>
              <a:t>Nama Kelas : </a:t>
            </a:r>
            <a:r>
              <a:rPr lang="id-ID" sz="1400" b="1" dirty="0"/>
              <a:t>Pesan.java</a:t>
            </a:r>
          </a:p>
          <a:p>
            <a:pPr marL="342900" lvl="0" indent="-342900">
              <a:spcBef>
                <a:spcPts val="0"/>
              </a:spcBef>
              <a:buAutoNum type="arabicPeriod"/>
            </a:pPr>
            <a:endParaRPr lang="en" sz="1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347614"/>
            <a:ext cx="370779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txBox="1">
            <a:spLocks noGrp="1"/>
          </p:cNvSpPr>
          <p:nvPr>
            <p:ph type="body" idx="4294967295"/>
          </p:nvPr>
        </p:nvSpPr>
        <p:spPr>
          <a:xfrm>
            <a:off x="1259632" y="1059582"/>
            <a:ext cx="3600400" cy="2232248"/>
          </a:xfrm>
          <a:prstGeom prst="rect">
            <a:avLst/>
          </a:prstGeom>
        </p:spPr>
        <p:txBody>
          <a:bodyPr wrap="square" lIns="91425" tIns="91425" rIns="91425" bIns="91425" anchor="ctr" anchorCtr="0">
            <a:noAutofit/>
          </a:bodyPr>
          <a:lstStyle/>
          <a:p>
            <a:pPr lvl="0">
              <a:spcBef>
                <a:spcPts val="0"/>
              </a:spcBef>
              <a:buNone/>
            </a:pPr>
            <a:r>
              <a:rPr lang="id-ID" sz="1800" b="1" dirty="0" smtClean="0"/>
              <a:t>2. </a:t>
            </a:r>
            <a:r>
              <a:rPr lang="en-US" sz="1800" b="1" dirty="0" err="1" smtClean="0"/>
              <a:t>Membuat</a:t>
            </a:r>
            <a:r>
              <a:rPr lang="en-US" sz="1800" b="1" dirty="0" smtClean="0"/>
              <a:t> </a:t>
            </a:r>
            <a:r>
              <a:rPr lang="en-US" sz="1800" b="1" dirty="0" err="1"/>
              <a:t>Kelas</a:t>
            </a:r>
            <a:r>
              <a:rPr lang="en-US" sz="1800" b="1" dirty="0"/>
              <a:t> Test Case</a:t>
            </a:r>
            <a:endParaRPr lang="id-ID" sz="1400" dirty="0" smtClean="0"/>
          </a:p>
          <a:p>
            <a:pPr marL="68580" indent="0">
              <a:buNone/>
            </a:pPr>
            <a:r>
              <a:rPr lang="id-ID" sz="1400" dirty="0"/>
              <a:t>Langkah kedua adalah membuat kelas Test Case yang digunakan untuk mengetes atau menguji kelas Pesan.Java.</a:t>
            </a:r>
          </a:p>
          <a:p>
            <a:pPr marL="68580" indent="0">
              <a:buNone/>
            </a:pPr>
            <a:r>
              <a:rPr lang="id-ID" sz="1400" dirty="0"/>
              <a:t>Nama Kelas : </a:t>
            </a:r>
            <a:r>
              <a:rPr lang="id-ID" sz="1400" b="1" dirty="0"/>
              <a:t>PesanTestCase.java</a:t>
            </a:r>
          </a:p>
          <a:p>
            <a:pPr lvl="0">
              <a:spcBef>
                <a:spcPts val="0"/>
              </a:spcBef>
              <a:buNone/>
            </a:pPr>
            <a:endParaRPr lang="en" sz="1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284" y="1923678"/>
            <a:ext cx="3821698" cy="218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52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c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508</Words>
  <Application>Microsoft Office PowerPoint</Application>
  <PresentationFormat>On-screen Show (16:9)</PresentationFormat>
  <Paragraphs>65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Inconsolata</vt:lpstr>
      <vt:lpstr>Nixie One</vt:lpstr>
      <vt:lpstr>Hecate template</vt:lpstr>
      <vt:lpstr>Hello World!</vt:lpstr>
      <vt:lpstr>Unit Test Pada Java (JUnit)</vt:lpstr>
      <vt:lpstr>WHAT?</vt:lpstr>
      <vt:lpstr>WHEN ?</vt:lpstr>
      <vt:lpstr>WHERE ?</vt:lpstr>
      <vt:lpstr>HOW ?</vt:lpstr>
      <vt:lpstr>PowerPoint Presentation</vt:lpstr>
      <vt:lpstr>PowerPoint Presentation</vt:lpstr>
      <vt:lpstr>PowerPoint Presentation</vt:lpstr>
      <vt:lpstr>PowerPoint Presentation</vt:lpstr>
      <vt:lpstr>4.  Running</vt:lpstr>
      <vt:lpstr>WHY ?</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cp:lastModifiedBy>Leno</cp:lastModifiedBy>
  <cp:revision>11</cp:revision>
  <dcterms:modified xsi:type="dcterms:W3CDTF">2017-11-08T15:14:36Z</dcterms:modified>
</cp:coreProperties>
</file>