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0C66-A006-4F20-9479-ED5FFFC2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2"/>
            <a:ext cx="9068586" cy="1871137"/>
          </a:xfrm>
        </p:spPr>
        <p:txBody>
          <a:bodyPr/>
          <a:lstStyle/>
          <a:p>
            <a:r>
              <a:rPr lang="en-US" dirty="0"/>
              <a:t>UNIT TEST IN JAVA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F6D4-DCB2-4B21-BE27-EF116813C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962400"/>
            <a:ext cx="9070848" cy="1367554"/>
          </a:xfrm>
        </p:spPr>
        <p:txBody>
          <a:bodyPr/>
          <a:lstStyle/>
          <a:p>
            <a:r>
              <a:rPr lang="en-US" dirty="0" err="1"/>
              <a:t>Raditya</a:t>
            </a:r>
            <a:r>
              <a:rPr lang="en-US" dirty="0"/>
              <a:t> </a:t>
            </a:r>
            <a:r>
              <a:rPr lang="en-US" dirty="0" err="1"/>
              <a:t>Prirahmadian</a:t>
            </a:r>
            <a:r>
              <a:rPr lang="en-US" dirty="0"/>
              <a:t> – 140810160009</a:t>
            </a:r>
          </a:p>
          <a:p>
            <a:r>
              <a:rPr lang="en-US" dirty="0"/>
              <a:t>Ilham </a:t>
            </a:r>
            <a:r>
              <a:rPr lang="en-US" dirty="0" err="1"/>
              <a:t>Kusuma</a:t>
            </a:r>
            <a:r>
              <a:rPr lang="en-US" dirty="0"/>
              <a:t> </a:t>
            </a:r>
            <a:r>
              <a:rPr lang="en-US" dirty="0" err="1"/>
              <a:t>Aji</a:t>
            </a:r>
            <a:r>
              <a:rPr lang="en-US" dirty="0"/>
              <a:t> – 140810160021</a:t>
            </a:r>
          </a:p>
          <a:p>
            <a:r>
              <a:rPr lang="en-US" dirty="0"/>
              <a:t>Santo Joosten </a:t>
            </a:r>
            <a:r>
              <a:rPr lang="en-US" dirty="0" err="1"/>
              <a:t>Malau</a:t>
            </a:r>
            <a:r>
              <a:rPr lang="en-US" dirty="0"/>
              <a:t> – 140810160035</a:t>
            </a:r>
          </a:p>
          <a:p>
            <a:r>
              <a:rPr lang="en-US" dirty="0" err="1"/>
              <a:t>Shofiyyah</a:t>
            </a:r>
            <a:r>
              <a:rPr lang="en-US" dirty="0"/>
              <a:t> </a:t>
            </a:r>
            <a:r>
              <a:rPr lang="en-US" dirty="0" err="1"/>
              <a:t>Nadhiroh</a:t>
            </a:r>
            <a:r>
              <a:rPr lang="en-US" dirty="0"/>
              <a:t> – 140810160057</a:t>
            </a:r>
          </a:p>
          <a:p>
            <a:r>
              <a:rPr lang="en-US" dirty="0"/>
              <a:t>Patricia Joanne – 140810160065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341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079D9F-91AE-4F87-BCAC-84975720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77097-20D5-4D7F-B997-0E519873B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altLang="id-ID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id-ID" altLang="id-ID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en-US" altLang="id-ID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id-ID" altLang="id-ID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 </a:t>
            </a: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merupakan sebuah class biasa dengan satu method yaitu </a:t>
            </a:r>
            <a:r>
              <a:rPr lang="id-ID" altLang="id-ID" b="1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testConcatenate()</a:t>
            </a: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Di dalam </a:t>
            </a:r>
            <a:r>
              <a:rPr lang="id-ID" altLang="id-ID" b="1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testConcatenate()</a:t>
            </a: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dilakukan instansiasi dari class MyUnit menjadi object myUnit. Kemudian method </a:t>
            </a:r>
            <a:r>
              <a:rPr lang="id-ID" altLang="id-ID" b="1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concatenate()</a:t>
            </a:r>
            <a:r>
              <a:rPr lang="en-US" altLang="id-ID" b="1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yang berada di</a:t>
            </a:r>
            <a:r>
              <a:rPr lang="en-US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 MyUnit memanggil dua nilai string. </a:t>
            </a:r>
            <a:endParaRPr lang="en-US" altLang="id-ID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Setelah itu, method </a:t>
            </a:r>
            <a:r>
              <a:rPr lang="id-ID" altLang="id-ID" b="1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assertEquals()</a:t>
            </a:r>
            <a:r>
              <a:rPr lang="id-ID" altLang="id-ID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dipanggil. Pada method inilah Unit Test dilakukan. Method ini membandingkan output dari method </a:t>
            </a:r>
            <a:r>
              <a:rPr lang="id-ID" altLang="id-ID" b="1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concatenate()</a:t>
            </a:r>
            <a:r>
              <a:rPr lang="en-US" altLang="id-ID" b="1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dengan output yang diharapkan. Dalam kasus di</a:t>
            </a:r>
            <a:r>
              <a:rPr lang="en-US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atas, kita membandingkan antara “onetwo” yang merupakan output yang kita harapkan, dengan hasil yang dikembalikan oleh method </a:t>
            </a:r>
            <a:r>
              <a:rPr lang="id-ID" altLang="id-ID" b="1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concatenate()</a:t>
            </a:r>
            <a:r>
              <a:rPr lang="en-US" altLang="id-ID" b="1" dirty="0">
                <a:solidFill>
                  <a:srgbClr val="00000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yang disimpan dalam variabel result.</a:t>
            </a:r>
            <a:endParaRPr lang="en-US" altLang="id-ID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Jika yang kita bandingkan sama, maka tidak ada yang terjadi. Jika berbeda, maka akan terjadi exception dan test method akan berhenti mengeksekusi sampai di</a:t>
            </a:r>
            <a:r>
              <a:rPr lang="en-US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altLang="id-ID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sini.</a:t>
            </a:r>
            <a:endParaRPr lang="id-ID" alt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024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C0A6-5FAD-4FCD-BEC7-BEF2F047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A088-E276-4FCB-BCB8-B003B37F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3452191" cy="3749040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class </a:t>
            </a:r>
            <a:r>
              <a:rPr lang="en-US" dirty="0" err="1"/>
              <a:t>Pesan</a:t>
            </a:r>
            <a:endParaRPr lang="en-US" dirty="0"/>
          </a:p>
          <a:p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87448-0378-4597-B605-06972660E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class </a:t>
            </a:r>
            <a:r>
              <a:rPr lang="en-US" dirty="0" err="1"/>
              <a:t>TestCasenya</a:t>
            </a:r>
            <a:endParaRPr lang="en-US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27A79-3B51-4094-A782-31CFF22D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06" y="2719015"/>
            <a:ext cx="3620055" cy="2686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612DF0-D5E2-4A80-A2DA-EDEC4657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55" y="2599124"/>
            <a:ext cx="4754880" cy="2989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930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1A78-F475-485A-A006-B54E2217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2346-2EFF-4136-B0EC-9C068C234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Buat</a:t>
            </a:r>
            <a:r>
              <a:rPr lang="en-US" dirty="0"/>
              <a:t> class </a:t>
            </a:r>
            <a:r>
              <a:rPr lang="en-US" dirty="0" err="1"/>
              <a:t>TestRunnernya</a:t>
            </a:r>
            <a:endParaRPr lang="en-US" dirty="0"/>
          </a:p>
          <a:p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0416A-A349-4E4C-8A48-128B67902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Jalankan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O</a:t>
            </a:r>
            <a:r>
              <a:rPr lang="id-ID" dirty="0"/>
              <a:t>utput di</a:t>
            </a:r>
            <a:r>
              <a:rPr lang="en-US" dirty="0"/>
              <a:t> </a:t>
            </a:r>
            <a:r>
              <a:rPr lang="id-ID" dirty="0"/>
              <a:t>atas menampilkan output boolean true, yaitu suatu kondisi dimana hasil dari test case menunjukkan bahwa parameter konstruktor di kelas </a:t>
            </a:r>
            <a:r>
              <a:rPr lang="id-ID" b="1" dirty="0"/>
              <a:t>Pesan.java</a:t>
            </a:r>
            <a:r>
              <a:rPr lang="id-ID" dirty="0"/>
              <a:t>, yaitu "Belajar JUnit" sama dengan (</a:t>
            </a:r>
            <a:r>
              <a:rPr lang="id-ID" i="1" dirty="0"/>
              <a:t>equals</a:t>
            </a:r>
            <a:r>
              <a:rPr lang="id-ID" dirty="0"/>
              <a:t>) dengan nilai variabel/property kalimat di kelas </a:t>
            </a:r>
            <a:r>
              <a:rPr lang="id-ID" b="1" dirty="0"/>
              <a:t>PesanTestCase.java</a:t>
            </a:r>
            <a:r>
              <a:rPr lang="id-ID" dirty="0"/>
              <a:t> yaitu "Belajar JUnit".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9AC0F-66BC-4C53-B849-29534DD7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682529"/>
            <a:ext cx="466725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32923-4D56-4921-A540-D89910927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8" r="13780"/>
          <a:stretch/>
        </p:blipFill>
        <p:spPr>
          <a:xfrm>
            <a:off x="6644640" y="2661615"/>
            <a:ext cx="2213113" cy="917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847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67241-34C3-474E-AA24-B95FF5FD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3" y="2094308"/>
            <a:ext cx="9070848" cy="3272821"/>
          </a:xfrm>
        </p:spPr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191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4268-41A2-439E-9C2F-2D2683E7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9EEE-EBCA-482C-8C25-5468DF2B8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Unit testing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developer,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/area </a:t>
            </a:r>
            <a:r>
              <a:rPr lang="en-US" sz="2000" dirty="0" err="1"/>
              <a:t>spesifik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fungsionalitas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ditest</a:t>
            </a:r>
            <a:r>
              <a:rPr lang="en-US" sz="2000" dirty="0"/>
              <a:t>. Unit testing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memperbaiki</a:t>
            </a:r>
            <a:r>
              <a:rPr lang="en-US" sz="2000" dirty="0"/>
              <a:t> design code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debugging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drastis</a:t>
            </a:r>
            <a:r>
              <a:rPr lang="en-US" sz="2000" dirty="0"/>
              <a:t>.</a:t>
            </a:r>
            <a:endParaRPr lang="id-ID" sz="2000" dirty="0"/>
          </a:p>
          <a:p>
            <a:pPr algn="just"/>
            <a:r>
              <a:rPr lang="en-US" sz="2000" dirty="0"/>
              <a:t>Unit testing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programmer yang </a:t>
            </a:r>
            <a:r>
              <a:rPr lang="en-US" sz="2000" dirty="0" err="1"/>
              <a:t>menuliskan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/unit</a:t>
            </a:r>
            <a:br>
              <a:rPr lang="en-US" sz="2000" dirty="0"/>
            </a:br>
            <a:r>
              <a:rPr lang="en-US" sz="2000" dirty="0" err="1"/>
              <a:t>tertentu</a:t>
            </a:r>
            <a:r>
              <a:rPr lang="en-US" sz="2000" dirty="0"/>
              <a:t>. Test code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user,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production code (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program </a:t>
            </a:r>
            <a:r>
              <a:rPr lang="en-US" sz="2000" dirty="0" err="1"/>
              <a:t>utama</a:t>
            </a:r>
            <a:r>
              <a:rPr lang="en-US" sz="2000" dirty="0"/>
              <a:t>) yang </a:t>
            </a:r>
            <a:r>
              <a:rPr lang="en-US" sz="2000" dirty="0" err="1"/>
              <a:t>dikirim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23127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1D13-0ABF-4064-8989-7989D418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6EC5-9513-4F4B-B62D-BF25AAE3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Unit testing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tools yang </a:t>
            </a:r>
            <a:r>
              <a:rPr lang="en-US" sz="2000" dirty="0" err="1"/>
              <a:t>spesifik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tiap-tiap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tools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.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tools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unit testing:</a:t>
            </a:r>
            <a:endParaRPr lang="id-ID" sz="2000" dirty="0"/>
          </a:p>
          <a:p>
            <a:pPr lvl="1" algn="just"/>
            <a:r>
              <a:rPr lang="en-US" sz="2000" dirty="0" err="1"/>
              <a:t>CUnit</a:t>
            </a:r>
            <a:r>
              <a:rPr lang="en-US" sz="2000" dirty="0"/>
              <a:t> :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C</a:t>
            </a:r>
            <a:endParaRPr lang="id-ID" sz="2000" dirty="0"/>
          </a:p>
          <a:p>
            <a:pPr lvl="1" algn="just"/>
            <a:r>
              <a:rPr lang="en-US" sz="2000" dirty="0"/>
              <a:t>JUnit :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Java</a:t>
            </a:r>
            <a:endParaRPr lang="id-ID" sz="2000" dirty="0"/>
          </a:p>
          <a:p>
            <a:pPr lvl="1" algn="just"/>
            <a:r>
              <a:rPr lang="en-US" sz="2000" dirty="0" err="1"/>
              <a:t>VBUnit</a:t>
            </a:r>
            <a:r>
              <a:rPr lang="en-US" sz="2000" dirty="0"/>
              <a:t> :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Basic</a:t>
            </a:r>
            <a:endParaRPr lang="id-ID" sz="2000" dirty="0"/>
          </a:p>
          <a:p>
            <a:pPr lvl="1" algn="just"/>
            <a:r>
              <a:rPr lang="en-US" sz="2000" dirty="0" err="1"/>
              <a:t>NUnit</a:t>
            </a:r>
            <a:r>
              <a:rPr lang="en-US" sz="2000" dirty="0"/>
              <a:t> :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C# (</a:t>
            </a:r>
            <a:r>
              <a:rPr lang="en-US" sz="2000" dirty="0" err="1"/>
              <a:t>baca</a:t>
            </a:r>
            <a:r>
              <a:rPr lang="en-US" sz="2000" dirty="0"/>
              <a:t>: c-sharp)</a:t>
            </a:r>
            <a:endParaRPr lang="id-ID" sz="2000" dirty="0"/>
          </a:p>
          <a:p>
            <a:pPr lvl="1" algn="just"/>
            <a:r>
              <a:rPr lang="en-US" sz="2000" dirty="0" err="1"/>
              <a:t>PHPUnit</a:t>
            </a:r>
            <a:r>
              <a:rPr lang="en-US" sz="2000" dirty="0"/>
              <a:t> :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PHP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657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B85B-C9AD-4EF0-8A2F-B784FAFE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7A004-B630-4179-887D-AC98E857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JUnit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testing framework Java yang </a:t>
            </a:r>
            <a:r>
              <a:rPr lang="en-US" sz="2000" dirty="0" err="1"/>
              <a:t>bersifat</a:t>
            </a:r>
            <a:r>
              <a:rPr lang="en-US" sz="2000" dirty="0"/>
              <a:t> open source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software testing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berulang-ulang</a:t>
            </a:r>
            <a:r>
              <a:rPr lang="en-US" sz="2000" dirty="0"/>
              <a:t>. JUnit </a:t>
            </a:r>
            <a:r>
              <a:rPr lang="en-US" sz="2000" dirty="0" err="1"/>
              <a:t>mengikuti</a:t>
            </a:r>
            <a:r>
              <a:rPr lang="en-US" sz="2000" dirty="0"/>
              <a:t> </a:t>
            </a:r>
            <a:r>
              <a:rPr lang="en-US" sz="2000" dirty="0" err="1"/>
              <a:t>arsitektur</a:t>
            </a:r>
            <a:r>
              <a:rPr lang="en-US" sz="2000" dirty="0"/>
              <a:t> </a:t>
            </a:r>
            <a:r>
              <a:rPr lang="en-US" sz="2000" dirty="0" err="1"/>
              <a:t>xUnit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framework unit testing-</a:t>
            </a:r>
            <a:r>
              <a:rPr lang="en-US" sz="2000" dirty="0" err="1"/>
              <a:t>nya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JUnit 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Erich Gamma </a:t>
            </a:r>
            <a:r>
              <a:rPr lang="en-US" sz="2000" dirty="0" err="1"/>
              <a:t>dan</a:t>
            </a:r>
            <a:r>
              <a:rPr lang="en-US" sz="2000" dirty="0"/>
              <a:t> Kent Beck.</a:t>
            </a:r>
          </a:p>
          <a:p>
            <a:pPr algn="just"/>
            <a:r>
              <a:rPr lang="en-US" sz="2000" dirty="0"/>
              <a:t>JUnit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mendownload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situs </a:t>
            </a:r>
            <a:r>
              <a:rPr lang="en-US" sz="2000" b="1" u="sng" dirty="0"/>
              <a:t>http://junit.org</a:t>
            </a:r>
          </a:p>
        </p:txBody>
      </p:sp>
    </p:spTree>
    <p:extLst>
      <p:ext uri="{BB962C8B-B14F-4D97-AF65-F5344CB8AC3E}">
        <p14:creationId xmlns:p14="http://schemas.microsoft.com/office/powerpoint/2010/main" val="15531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0261-E90C-4D3F-890E-F6EE32E7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B0E4-2033-4151-900B-D9044CB9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Unit testing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programmer </a:t>
            </a:r>
            <a:r>
              <a:rPr lang="en-US" sz="2000" dirty="0" err="1"/>
              <a:t>selesai</a:t>
            </a:r>
            <a:r>
              <a:rPr lang="en-US" sz="2000" dirty="0"/>
              <a:t> </a:t>
            </a:r>
            <a:r>
              <a:rPr lang="en-US" sz="2000" dirty="0" err="1"/>
              <a:t>menuliskan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/</a:t>
            </a:r>
            <a:r>
              <a:rPr lang="en-US" sz="2000" dirty="0" err="1"/>
              <a:t>fungsi</a:t>
            </a:r>
            <a:r>
              <a:rPr lang="en-US" sz="2000" dirty="0"/>
              <a:t>/method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class. </a:t>
            </a:r>
            <a:r>
              <a:rPr lang="en-US" sz="2000" dirty="0" err="1"/>
              <a:t>Dapat</a:t>
            </a:r>
            <a:r>
              <a:rPr lang="en-US" sz="2000" dirty="0"/>
              <a:t> juga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fungsionalitas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refactoring.</a:t>
            </a:r>
            <a:endParaRPr lang="id-ID" sz="2000" dirty="0"/>
          </a:p>
          <a:p>
            <a:pPr algn="just"/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9697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A796-D0EE-4CAE-A96D-648F2BB7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D5DA-14AB-451B-932D-E4B7F740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Jika menggunakan Junit, maka test method harus menggunakan notasi @This yang memberi tanda kepada unit test runner bahwa method tersebut mempresentasikan Unit Test. Jika tidak menggunakan notasi @This, maka method tersebut tidak akan dieksekusi oleh unit test runner.</a:t>
            </a:r>
          </a:p>
          <a:p>
            <a:pPr algn="just"/>
            <a:r>
              <a:rPr lang="id-ID" dirty="0"/>
              <a:t>Dalam satu class unit test, bisa terdapat banyak test method. Test runner akan mengeksekusi setiap test method tersebut satu persatu</a:t>
            </a:r>
            <a:r>
              <a:rPr lang="en-US" dirty="0"/>
              <a:t>.</a:t>
            </a:r>
            <a:endParaRPr lang="id-ID" dirty="0"/>
          </a:p>
          <a:p>
            <a:pPr marL="0" indent="0" algn="just">
              <a:buNone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555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8CE9-7E05-48E2-8F85-211B9F57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C1F8-6009-48C0-9C23-EA97C6B4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AutoNum type="arabicPeriod"/>
            </a:pPr>
            <a:r>
              <a:rPr lang="en-US" sz="2000" dirty="0"/>
              <a:t>Download JUnit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b="1" dirty="0">
                <a:hlinkClick r:id="rId2"/>
              </a:rPr>
              <a:t>http://junit.org</a:t>
            </a:r>
            <a:r>
              <a:rPr lang="en-US" sz="2000" dirty="0"/>
              <a:t>. File yang </a:t>
            </a:r>
            <a:r>
              <a:rPr lang="en-US" sz="2000" dirty="0" err="1"/>
              <a:t>didownload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id-ID" sz="2000" b="1" dirty="0"/>
              <a:t>junit4.10.jar</a:t>
            </a:r>
            <a:r>
              <a:rPr lang="en-US" sz="2000" dirty="0"/>
              <a:t>.</a:t>
            </a:r>
            <a:endParaRPr lang="en-US" sz="2000" b="1" dirty="0"/>
          </a:p>
          <a:p>
            <a:pPr marL="457200" indent="-457200" algn="just">
              <a:buAutoNum type="arabicPeriod"/>
            </a:pPr>
            <a:r>
              <a:rPr lang="en-US" sz="2000" dirty="0"/>
              <a:t>Masukkan file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id-ID" sz="2000" dirty="0"/>
              <a:t>Eclipse </a:t>
            </a:r>
            <a:r>
              <a:rPr lang="id-ID" sz="2000" i="1" dirty="0"/>
              <a:t>build path</a:t>
            </a:r>
            <a:r>
              <a:rPr lang="id-ID" sz="2000" dirty="0"/>
              <a:t>.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err="1"/>
              <a:t>Uji</a:t>
            </a:r>
            <a:r>
              <a:rPr lang="en-US" sz="2000" dirty="0"/>
              <a:t> </a:t>
            </a:r>
            <a:r>
              <a:rPr lang="en-US" sz="2000" dirty="0" err="1"/>
              <a:t>coba</a:t>
            </a: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err="1"/>
              <a:t>Jalankan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program.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Output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/>
              <a:t>true</a:t>
            </a:r>
            <a:r>
              <a:rPr lang="en-US" sz="2000" dirty="0"/>
              <a:t>.</a:t>
            </a:r>
            <a:endParaRPr lang="id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57FD9-8AD4-49A8-A0F8-C72D71B6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52" y="2935605"/>
            <a:ext cx="4772025" cy="2266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10F64-CCE1-4EF7-8E84-45A2266C8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397" y="3283267"/>
            <a:ext cx="3857625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90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AF53-8942-4404-A17B-CD9F52D0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075A-8D0D-48D7-8F36-DB6FD176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yang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konvensional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efisiennya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. </a:t>
            </a:r>
            <a:r>
              <a:rPr lang="en-US" sz="2000" dirty="0" err="1"/>
              <a:t>Menuliskan</a:t>
            </a:r>
            <a:r>
              <a:rPr lang="en-US" sz="2000" dirty="0"/>
              <a:t> statement-statement debug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yang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efektif</a:t>
            </a:r>
            <a:r>
              <a:rPr lang="en-US" sz="2000" dirty="0"/>
              <a:t>.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mengharuskan</a:t>
            </a:r>
            <a:r>
              <a:rPr lang="en-US" sz="2000" dirty="0"/>
              <a:t> developer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mengamati</a:t>
            </a:r>
            <a:r>
              <a:rPr lang="en-US" sz="2000" dirty="0"/>
              <a:t> output program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cermat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kali program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program </a:t>
            </a:r>
            <a:r>
              <a:rPr lang="en-US" sz="2000" dirty="0" err="1"/>
              <a:t>berjalan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 </a:t>
            </a:r>
            <a:r>
              <a:rPr lang="en-US" sz="2000" dirty="0" err="1"/>
              <a:t>menggunakan</a:t>
            </a:r>
            <a:r>
              <a:rPr lang="en-US" sz="2000" dirty="0"/>
              <a:t> JUnit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mengkodekan</a:t>
            </a:r>
            <a:r>
              <a:rPr lang="en-US" sz="2000" dirty="0"/>
              <a:t> </a:t>
            </a:r>
            <a:r>
              <a:rPr lang="en-US" sz="2000" dirty="0" err="1"/>
              <a:t>ekspektasi-ekspektasi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 </a:t>
            </a:r>
            <a:r>
              <a:rPr lang="en-US" sz="2000" dirty="0" err="1"/>
              <a:t>bentuk</a:t>
            </a:r>
            <a:r>
              <a:rPr lang="en-US" sz="2000" dirty="0"/>
              <a:t> Automated Unit Testing,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pengujian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 </a:t>
            </a:r>
            <a:r>
              <a:rPr lang="en-US" sz="2000" dirty="0" err="1"/>
              <a:t>singkat</a:t>
            </a:r>
            <a:r>
              <a:rPr lang="en-US" sz="2000" dirty="0"/>
              <a:t>.</a:t>
            </a:r>
            <a:endParaRPr lang="id-ID" sz="2000" dirty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15498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6FD8-2A5D-4284-A713-7032029B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5DD8-72F3-43D9-A723-7EF46FB18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1607489"/>
          </a:xfrm>
        </p:spPr>
        <p:txBody>
          <a:bodyPr>
            <a:normAutofit/>
          </a:bodyPr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Junit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id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EE96A2-25F3-4539-A8AC-80ED093DC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2" y="3429000"/>
            <a:ext cx="4754880" cy="2592125"/>
          </a:xfrm>
        </p:spPr>
        <p:txBody>
          <a:bodyPr>
            <a:norm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Junit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93110-96DF-485F-B99E-F6FA0701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09" y="2524126"/>
            <a:ext cx="5010978" cy="1081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3C6C13-969B-45CB-9810-674F1FD98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63" y="3871787"/>
            <a:ext cx="5010977" cy="2489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4354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200</TotalTime>
  <Words>487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Garamond</vt:lpstr>
      <vt:lpstr>Times New Roman</vt:lpstr>
      <vt:lpstr>Savon</vt:lpstr>
      <vt:lpstr>UNIT TEST IN JAVA</vt:lpstr>
      <vt:lpstr>What</vt:lpstr>
      <vt:lpstr>What</vt:lpstr>
      <vt:lpstr>What</vt:lpstr>
      <vt:lpstr>When </vt:lpstr>
      <vt:lpstr>Where</vt:lpstr>
      <vt:lpstr>How</vt:lpstr>
      <vt:lpstr>Why</vt:lpstr>
      <vt:lpstr>Example I</vt:lpstr>
      <vt:lpstr>Example I</vt:lpstr>
      <vt:lpstr>Example II</vt:lpstr>
      <vt:lpstr>Example II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IN JAVA</dc:title>
  <dc:creator>Patricia Joanne</dc:creator>
  <cp:keywords>OOP KULIAH</cp:keywords>
  <cp:lastModifiedBy>Patricia Joanne</cp:lastModifiedBy>
  <cp:revision>11</cp:revision>
  <dcterms:created xsi:type="dcterms:W3CDTF">2017-11-08T05:06:33Z</dcterms:created>
  <dcterms:modified xsi:type="dcterms:W3CDTF">2017-11-08T08:28:52Z</dcterms:modified>
</cp:coreProperties>
</file>