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4" r:id="rId9"/>
    <p:sldId id="262" r:id="rId10"/>
    <p:sldId id="266" r:id="rId11"/>
    <p:sldId id="267" r:id="rId12"/>
    <p:sldId id="268" r:id="rId13"/>
    <p:sldId id="263" r:id="rId1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23" autoAdjust="0"/>
  </p:normalViewPr>
  <p:slideViewPr>
    <p:cSldViewPr>
      <p:cViewPr varScale="1">
        <p:scale>
          <a:sx n="63" d="100"/>
          <a:sy n="63" d="100"/>
        </p:scale>
        <p:origin x="-136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A6AA-BB2C-42F8-B71E-1AEF2225C77C}" type="datetimeFigureOut">
              <a:rPr lang="id-ID" smtClean="0"/>
              <a:t>16/12/2014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1492-E7ED-4F58-BE2E-7A862B6345C1}" type="slidenum">
              <a:rPr lang="id-ID" smtClean="0"/>
              <a:t>‹#›</a:t>
            </a:fld>
            <a:endParaRPr lang="id-ID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A6AA-BB2C-42F8-B71E-1AEF2225C77C}" type="datetimeFigureOut">
              <a:rPr lang="id-ID" smtClean="0"/>
              <a:t>16/12/2014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1492-E7ED-4F58-BE2E-7A862B6345C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A6AA-BB2C-42F8-B71E-1AEF2225C77C}" type="datetimeFigureOut">
              <a:rPr lang="id-ID" smtClean="0"/>
              <a:t>16/12/2014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1492-E7ED-4F58-BE2E-7A862B6345C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A6AA-BB2C-42F8-B71E-1AEF2225C77C}" type="datetimeFigureOut">
              <a:rPr lang="id-ID" smtClean="0"/>
              <a:t>16/12/2014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1492-E7ED-4F58-BE2E-7A862B6345C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A6AA-BB2C-42F8-B71E-1AEF2225C77C}" type="datetimeFigureOut">
              <a:rPr lang="id-ID" smtClean="0"/>
              <a:t>16/12/2014</a:t>
            </a:fld>
            <a:endParaRPr lang="id-ID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1492-E7ED-4F58-BE2E-7A862B6345C1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A6AA-BB2C-42F8-B71E-1AEF2225C77C}" type="datetimeFigureOut">
              <a:rPr lang="id-ID" smtClean="0"/>
              <a:t>16/12/2014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1492-E7ED-4F58-BE2E-7A862B6345C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A6AA-BB2C-42F8-B71E-1AEF2225C77C}" type="datetimeFigureOut">
              <a:rPr lang="id-ID" smtClean="0"/>
              <a:t>16/12/2014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1492-E7ED-4F58-BE2E-7A862B6345C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A6AA-BB2C-42F8-B71E-1AEF2225C77C}" type="datetimeFigureOut">
              <a:rPr lang="id-ID" smtClean="0"/>
              <a:t>16/12/2014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1492-E7ED-4F58-BE2E-7A862B6345C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A6AA-BB2C-42F8-B71E-1AEF2225C77C}" type="datetimeFigureOut">
              <a:rPr lang="id-ID" smtClean="0"/>
              <a:t>16/12/2014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1492-E7ED-4F58-BE2E-7A862B6345C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A6AA-BB2C-42F8-B71E-1AEF2225C77C}" type="datetimeFigureOut">
              <a:rPr lang="id-ID" smtClean="0"/>
              <a:t>16/12/2014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1492-E7ED-4F58-BE2E-7A862B6345C1}" type="slidenum">
              <a:rPr lang="id-ID" smtClean="0"/>
              <a:t>‹#›</a:t>
            </a:fld>
            <a:endParaRPr lang="id-ID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A6AA-BB2C-42F8-B71E-1AEF2225C77C}" type="datetimeFigureOut">
              <a:rPr lang="id-ID" smtClean="0"/>
              <a:t>16/12/2014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1492-E7ED-4F58-BE2E-7A862B6345C1}" type="slidenum">
              <a:rPr lang="id-ID" smtClean="0"/>
              <a:t>‹#›</a:t>
            </a:fld>
            <a:endParaRPr lang="id-ID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010A6AA-BB2C-42F8-B71E-1AEF2225C77C}" type="datetimeFigureOut">
              <a:rPr lang="id-ID" smtClean="0"/>
              <a:t>16/12/2014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2841492-E7ED-4F58-BE2E-7A862B6345C1}" type="slidenum">
              <a:rPr lang="id-ID" smtClean="0"/>
              <a:t>‹#›</a:t>
            </a:fld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2856"/>
            <a:ext cx="5063480" cy="1600327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solidFill>
                  <a:schemeClr val="tx1"/>
                </a:solidFill>
              </a:rPr>
              <a:t>Aplikasi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Reservasi</a:t>
            </a:r>
            <a:r>
              <a:rPr lang="en-US" sz="4400" dirty="0" smtClean="0">
                <a:solidFill>
                  <a:schemeClr val="tx1"/>
                </a:solidFill>
              </a:rPr>
              <a:t> Rental Mobil Online</a:t>
            </a:r>
            <a:endParaRPr lang="id-ID" sz="4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    </a:t>
            </a:r>
            <a:r>
              <a:rPr lang="en-US" b="1" dirty="0" err="1" smtClean="0"/>
              <a:t>oleh</a:t>
            </a:r>
            <a:r>
              <a:rPr lang="en-US" b="1" dirty="0" smtClean="0"/>
              <a:t> : Erik</a:t>
            </a:r>
          </a:p>
          <a:p>
            <a:r>
              <a:rPr lang="en-US" b="1" dirty="0"/>
              <a:t>	</a:t>
            </a:r>
            <a:r>
              <a:rPr lang="en-US" b="1" dirty="0" smtClean="0"/>
              <a:t> </a:t>
            </a:r>
            <a:r>
              <a:rPr lang="en-US" b="1" dirty="0" err="1" smtClean="0"/>
              <a:t>Ihsan</a:t>
            </a:r>
            <a:r>
              <a:rPr lang="en-US" b="1" dirty="0" smtClean="0"/>
              <a:t> </a:t>
            </a:r>
            <a:r>
              <a:rPr lang="en-US" b="1" dirty="0" err="1" smtClean="0"/>
              <a:t>Jatnika</a:t>
            </a:r>
            <a:r>
              <a:rPr lang="en-US" b="1" dirty="0" smtClean="0"/>
              <a:t> </a:t>
            </a:r>
            <a:r>
              <a:rPr lang="en-US" b="1" dirty="0" err="1" smtClean="0"/>
              <a:t>Fahmilah</a:t>
            </a:r>
            <a:endParaRPr lang="id-ID" b="1" dirty="0" smtClean="0"/>
          </a:p>
        </p:txBody>
      </p:sp>
    </p:spTree>
    <p:extLst>
      <p:ext uri="{BB962C8B-B14F-4D97-AF65-F5344CB8AC3E}">
        <p14:creationId xmlns:p14="http://schemas.microsoft.com/office/powerpoint/2010/main" val="233258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119863"/>
            <a:ext cx="6696744" cy="3901425"/>
          </a:xfrm>
        </p:spPr>
      </p:pic>
    </p:spTree>
    <p:extLst>
      <p:ext uri="{BB962C8B-B14F-4D97-AF65-F5344CB8AC3E}">
        <p14:creationId xmlns:p14="http://schemas.microsoft.com/office/powerpoint/2010/main" val="1228307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Statechart</a:t>
            </a:r>
            <a:r>
              <a:rPr lang="en-US" dirty="0" smtClean="0"/>
              <a:t>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72230"/>
            <a:ext cx="7344815" cy="3805041"/>
          </a:xfrm>
        </p:spPr>
      </p:pic>
    </p:spTree>
    <p:extLst>
      <p:ext uri="{BB962C8B-B14F-4D97-AF65-F5344CB8AC3E}">
        <p14:creationId xmlns:p14="http://schemas.microsoft.com/office/powerpoint/2010/main" val="2478849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3560"/>
            <a:ext cx="8229600" cy="4339243"/>
          </a:xfrm>
        </p:spPr>
      </p:pic>
    </p:spTree>
    <p:extLst>
      <p:ext uri="{BB962C8B-B14F-4D97-AF65-F5344CB8AC3E}">
        <p14:creationId xmlns:p14="http://schemas.microsoft.com/office/powerpoint/2010/main" val="1009520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815020"/>
            <a:ext cx="6552727" cy="4422292"/>
          </a:xfrm>
        </p:spPr>
      </p:pic>
    </p:spTree>
    <p:extLst>
      <p:ext uri="{BB962C8B-B14F-4D97-AF65-F5344CB8AC3E}">
        <p14:creationId xmlns:p14="http://schemas.microsoft.com/office/powerpoint/2010/main" val="285266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Aplikasi</a:t>
            </a:r>
            <a:r>
              <a:rPr lang="en-US" sz="2800" dirty="0" smtClean="0"/>
              <a:t> </a:t>
            </a:r>
            <a:r>
              <a:rPr lang="en-US" sz="2800" dirty="0" err="1" smtClean="0"/>
              <a:t>Reservasi</a:t>
            </a:r>
            <a:r>
              <a:rPr lang="en-US" sz="2800" dirty="0" smtClean="0"/>
              <a:t> Rental Mobil online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ditujukan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semua</a:t>
            </a:r>
            <a:r>
              <a:rPr lang="en-US" sz="2800" dirty="0" smtClean="0"/>
              <a:t> </a:t>
            </a:r>
            <a:r>
              <a:rPr lang="en-US" sz="2800" dirty="0" err="1" smtClean="0"/>
              <a:t>masyarakat</a:t>
            </a:r>
            <a:r>
              <a:rPr lang="en-US" sz="2800" dirty="0" smtClean="0"/>
              <a:t> yang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melakukan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pemesanan</a:t>
            </a:r>
            <a:r>
              <a:rPr lang="en-US" sz="2800" dirty="0" smtClean="0"/>
              <a:t> </a:t>
            </a:r>
            <a:r>
              <a:rPr lang="en-US" sz="2800" dirty="0" err="1" smtClean="0"/>
              <a:t>kendaraan</a:t>
            </a:r>
            <a:r>
              <a:rPr lang="en-US" sz="2800" dirty="0" smtClean="0"/>
              <a:t> </a:t>
            </a:r>
            <a:r>
              <a:rPr lang="en-US" sz="2800" dirty="0" err="1" smtClean="0"/>
              <a:t>disuatu</a:t>
            </a:r>
            <a:r>
              <a:rPr lang="en-US" sz="2800" dirty="0" smtClean="0"/>
              <a:t> </a:t>
            </a:r>
            <a:r>
              <a:rPr lang="en-US" sz="2800" dirty="0" err="1" smtClean="0"/>
              <a:t>perusahaan</a:t>
            </a:r>
            <a:r>
              <a:rPr lang="en-US" sz="2800" dirty="0" smtClean="0"/>
              <a:t> </a:t>
            </a:r>
            <a:r>
              <a:rPr lang="en-US" sz="2800" dirty="0" err="1" smtClean="0"/>
              <a:t>sebelum</a:t>
            </a:r>
            <a:r>
              <a:rPr lang="en-US" sz="2800" dirty="0" smtClean="0"/>
              <a:t> </a:t>
            </a:r>
            <a:r>
              <a:rPr lang="en-US" sz="2800" dirty="0" err="1" smtClean="0"/>
              <a:t>hari</a:t>
            </a:r>
            <a:r>
              <a:rPr lang="en-US" sz="2800" dirty="0" smtClean="0"/>
              <a:t> </a:t>
            </a:r>
            <a:r>
              <a:rPr lang="en-US" sz="2800" dirty="0" err="1" smtClean="0"/>
              <a:t>dimana</a:t>
            </a:r>
            <a:r>
              <a:rPr lang="en-US" sz="2800" dirty="0" smtClean="0"/>
              <a:t> </a:t>
            </a:r>
            <a:r>
              <a:rPr lang="en-US" sz="2800" dirty="0" err="1" smtClean="0"/>
              <a:t>kendaraan</a:t>
            </a:r>
            <a:r>
              <a:rPr lang="en-US" sz="2800" dirty="0" smtClean="0"/>
              <a:t>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747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Notepad ++</a:t>
            </a:r>
          </a:p>
          <a:p>
            <a:r>
              <a:rPr lang="en-US" dirty="0" smtClean="0"/>
              <a:t>Internet browser: </a:t>
            </a:r>
            <a:r>
              <a:rPr lang="en-US" dirty="0" err="1" smtClean="0"/>
              <a:t>mozila</a:t>
            </a:r>
            <a:r>
              <a:rPr lang="en-US" dirty="0" smtClean="0"/>
              <a:t> </a:t>
            </a:r>
            <a:r>
              <a:rPr lang="en-US" dirty="0" err="1" smtClean="0"/>
              <a:t>firefox</a:t>
            </a:r>
            <a:r>
              <a:rPr lang="en-US" dirty="0" smtClean="0"/>
              <a:t>, </a:t>
            </a:r>
            <a:r>
              <a:rPr lang="en-US" dirty="0" err="1" smtClean="0"/>
              <a:t>google</a:t>
            </a:r>
            <a:r>
              <a:rPr lang="en-US" dirty="0" smtClean="0"/>
              <a:t> chrome</a:t>
            </a:r>
          </a:p>
          <a:p>
            <a:r>
              <a:rPr lang="en-US" dirty="0" smtClean="0"/>
              <a:t>Apache tomcat</a:t>
            </a:r>
          </a:p>
          <a:p>
            <a:r>
              <a:rPr lang="en-US" dirty="0" smtClean="0"/>
              <a:t>Star UML</a:t>
            </a:r>
          </a:p>
          <a:p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err="1" smtClean="0"/>
              <a:t>Netbeans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5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mengefisienkan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calon</a:t>
            </a:r>
            <a:r>
              <a:rPr lang="en-US" dirty="0" smtClean="0"/>
              <a:t> </a:t>
            </a:r>
            <a:r>
              <a:rPr lang="en-US" dirty="0" err="1" smtClean="0"/>
              <a:t>penyewa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disebabkan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calon</a:t>
            </a:r>
            <a:r>
              <a:rPr lang="en-US" dirty="0" smtClean="0"/>
              <a:t> </a:t>
            </a:r>
            <a:r>
              <a:rPr lang="en-US" dirty="0" err="1" smtClean="0"/>
              <a:t>penyewa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datang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melainkan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tesdeia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r>
              <a:rPr lang="en-US" dirty="0" smtClean="0"/>
              <a:t> internet.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14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Fungsional</a:t>
            </a:r>
            <a:r>
              <a:rPr lang="en-US" dirty="0" smtClean="0"/>
              <a:t> Requirement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 </a:t>
            </a:r>
            <a:r>
              <a:rPr lang="en-GB" dirty="0" err="1"/>
              <a:t>menampilkan</a:t>
            </a:r>
            <a:r>
              <a:rPr lang="en-GB" dirty="0"/>
              <a:t> </a:t>
            </a:r>
            <a:r>
              <a:rPr lang="en-GB" dirty="0" err="1" smtClean="0"/>
              <a:t>mobil</a:t>
            </a:r>
            <a:r>
              <a:rPr lang="en-GB" dirty="0" smtClean="0"/>
              <a:t> yang </a:t>
            </a:r>
            <a:r>
              <a:rPr lang="en-GB" dirty="0" err="1" smtClean="0"/>
              <a:t>belum</a:t>
            </a:r>
            <a:r>
              <a:rPr lang="en-GB" dirty="0" smtClean="0"/>
              <a:t> </a:t>
            </a:r>
            <a:r>
              <a:rPr lang="en-GB" dirty="0" err="1" smtClean="0"/>
              <a:t>disewa</a:t>
            </a:r>
            <a:endParaRPr lang="en-GB" dirty="0" smtClean="0"/>
          </a:p>
          <a:p>
            <a:r>
              <a:rPr lang="en-GB" dirty="0"/>
              <a:t>System </a:t>
            </a:r>
            <a:r>
              <a:rPr lang="en-GB" dirty="0" err="1"/>
              <a:t>membuat</a:t>
            </a:r>
            <a:r>
              <a:rPr lang="en-GB" dirty="0"/>
              <a:t> id </a:t>
            </a:r>
            <a:r>
              <a:rPr lang="en-GB" dirty="0" err="1"/>
              <a:t>secara</a:t>
            </a:r>
            <a:r>
              <a:rPr lang="en-GB" dirty="0"/>
              <a:t> </a:t>
            </a:r>
            <a:r>
              <a:rPr lang="en-GB" dirty="0" err="1"/>
              <a:t>otomatis</a:t>
            </a:r>
            <a:r>
              <a:rPr lang="en-GB" dirty="0"/>
              <a:t> </a:t>
            </a:r>
            <a:r>
              <a:rPr lang="en-GB" dirty="0" err="1"/>
              <a:t>sehingga</a:t>
            </a:r>
            <a:r>
              <a:rPr lang="en-GB" dirty="0"/>
              <a:t>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ada</a:t>
            </a:r>
            <a:r>
              <a:rPr lang="en-GB" dirty="0"/>
              <a:t> id yang </a:t>
            </a:r>
            <a:r>
              <a:rPr lang="en-GB" dirty="0" err="1"/>
              <a:t>sama</a:t>
            </a:r>
            <a:r>
              <a:rPr lang="en-GB" dirty="0" smtClean="0"/>
              <a:t>.</a:t>
            </a:r>
          </a:p>
          <a:p>
            <a:r>
              <a:rPr lang="en-GB" dirty="0"/>
              <a:t>System </a:t>
            </a:r>
            <a:r>
              <a:rPr lang="en-GB" dirty="0" err="1"/>
              <a:t>menampilkan</a:t>
            </a:r>
            <a:r>
              <a:rPr lang="en-GB" dirty="0"/>
              <a:t> </a:t>
            </a:r>
            <a:r>
              <a:rPr lang="en-GB" dirty="0" err="1"/>
              <a:t>informasi</a:t>
            </a:r>
            <a:r>
              <a:rPr lang="en-GB" dirty="0"/>
              <a:t> </a:t>
            </a:r>
            <a:r>
              <a:rPr lang="en-GB" dirty="0" err="1"/>
              <a:t>tentang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dirty="0" err="1" smtClean="0"/>
              <a:t>kendaraan</a:t>
            </a:r>
            <a:endParaRPr lang="en-GB" dirty="0" smtClean="0"/>
          </a:p>
          <a:p>
            <a:r>
              <a:rPr lang="en-GB" dirty="0" err="1" smtClean="0"/>
              <a:t>Sistem</a:t>
            </a:r>
            <a:r>
              <a:rPr lang="en-GB" dirty="0" smtClean="0"/>
              <a:t>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membuat</a:t>
            </a:r>
            <a:r>
              <a:rPr lang="en-GB" dirty="0" smtClean="0"/>
              <a:t> </a:t>
            </a:r>
            <a:r>
              <a:rPr lang="en-GB" dirty="0" err="1" smtClean="0"/>
              <a:t>tiket</a:t>
            </a:r>
            <a:r>
              <a:rPr lang="en-GB" dirty="0" smtClean="0"/>
              <a:t> </a:t>
            </a:r>
            <a:r>
              <a:rPr lang="en-GB" dirty="0" err="1" smtClean="0"/>
              <a:t>sebagai</a:t>
            </a:r>
            <a:r>
              <a:rPr lang="en-GB" dirty="0" smtClean="0"/>
              <a:t> </a:t>
            </a:r>
            <a:r>
              <a:rPr lang="en-GB" dirty="0" err="1" smtClean="0"/>
              <a:t>bukti</a:t>
            </a:r>
            <a:r>
              <a:rPr lang="en-GB" dirty="0" smtClean="0"/>
              <a:t> </a:t>
            </a:r>
            <a:r>
              <a:rPr lang="en-GB" dirty="0" err="1" smtClean="0"/>
              <a:t>pemesannan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09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 err="1" smtClean="0"/>
              <a:t>Lanjutan</a:t>
            </a:r>
            <a:r>
              <a:rPr lang="en-US" sz="4400" dirty="0" smtClean="0"/>
              <a:t> </a:t>
            </a:r>
            <a:endParaRPr lang="id-ID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 </a:t>
            </a:r>
            <a:r>
              <a:rPr lang="en-GB" dirty="0" err="1"/>
              <a:t>mampu</a:t>
            </a:r>
            <a:r>
              <a:rPr lang="en-GB" dirty="0"/>
              <a:t> </a:t>
            </a:r>
            <a:r>
              <a:rPr lang="en-GB" dirty="0" err="1"/>
              <a:t>mengubah</a:t>
            </a:r>
            <a:r>
              <a:rPr lang="en-GB" dirty="0"/>
              <a:t> data lama </a:t>
            </a:r>
            <a:r>
              <a:rPr lang="en-GB" dirty="0" err="1"/>
              <a:t>dengan</a:t>
            </a:r>
            <a:r>
              <a:rPr lang="en-GB" dirty="0"/>
              <a:t> data yang </a:t>
            </a:r>
            <a:r>
              <a:rPr lang="en-GB" dirty="0" err="1"/>
              <a:t>baru</a:t>
            </a:r>
            <a:r>
              <a:rPr lang="en-GB" dirty="0"/>
              <a:t> yang di </a:t>
            </a:r>
            <a:r>
              <a:rPr lang="en-GB" dirty="0" err="1"/>
              <a:t>inputkan</a:t>
            </a:r>
            <a:r>
              <a:rPr lang="en-GB" dirty="0"/>
              <a:t> </a:t>
            </a:r>
            <a:r>
              <a:rPr lang="en-GB" dirty="0" err="1"/>
              <a:t>oleh</a:t>
            </a:r>
            <a:r>
              <a:rPr lang="en-GB" dirty="0"/>
              <a:t> </a:t>
            </a:r>
            <a:r>
              <a:rPr lang="en-GB" dirty="0" smtClean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427173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 smtClean="0"/>
              <a:t>Non </a:t>
            </a:r>
            <a:r>
              <a:rPr lang="en-US" sz="4400" dirty="0" err="1" smtClean="0"/>
              <a:t>Fungsional</a:t>
            </a:r>
            <a:r>
              <a:rPr lang="en-US" sz="4400" dirty="0" smtClean="0"/>
              <a:t> Requirement</a:t>
            </a:r>
            <a:endParaRPr lang="id-ID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Aplikasi</a:t>
            </a:r>
            <a:r>
              <a:rPr lang="en-GB" dirty="0"/>
              <a:t> </a:t>
            </a:r>
            <a:r>
              <a:rPr lang="en-GB" dirty="0" err="1"/>
              <a:t>beroperasi</a:t>
            </a:r>
            <a:r>
              <a:rPr lang="en-GB" dirty="0"/>
              <a:t> 24 </a:t>
            </a:r>
            <a:r>
              <a:rPr lang="en-GB" dirty="0" smtClean="0"/>
              <a:t>jam </a:t>
            </a:r>
            <a:r>
              <a:rPr lang="en-GB" dirty="0" err="1" smtClean="0"/>
              <a:t>tanpa</a:t>
            </a:r>
            <a:r>
              <a:rPr lang="en-GB" dirty="0" smtClean="0"/>
              <a:t> </a:t>
            </a:r>
            <a:r>
              <a:rPr lang="en-GB" dirty="0" err="1" smtClean="0"/>
              <a:t>mati</a:t>
            </a:r>
            <a:endParaRPr lang="en-GB" dirty="0" smtClean="0"/>
          </a:p>
          <a:p>
            <a:r>
              <a:rPr lang="en-GB" dirty="0" err="1"/>
              <a:t>Aplikasi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interface yang </a:t>
            </a:r>
            <a:r>
              <a:rPr lang="en-GB" dirty="0" err="1"/>
              <a:t>mudah</a:t>
            </a:r>
            <a:r>
              <a:rPr lang="en-GB" dirty="0"/>
              <a:t>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dipahami</a:t>
            </a:r>
            <a:r>
              <a:rPr lang="en-GB" dirty="0"/>
              <a:t> user </a:t>
            </a:r>
            <a:endParaRPr lang="en-GB" dirty="0" smtClean="0"/>
          </a:p>
          <a:p>
            <a:r>
              <a:rPr lang="en-GB" dirty="0" err="1"/>
              <a:t>Aplikasi</a:t>
            </a:r>
            <a:r>
              <a:rPr lang="en-GB" dirty="0"/>
              <a:t> </a:t>
            </a:r>
            <a:r>
              <a:rPr lang="en-GB" dirty="0" err="1"/>
              <a:t>harus</a:t>
            </a:r>
            <a:r>
              <a:rPr lang="en-GB" dirty="0"/>
              <a:t> </a:t>
            </a:r>
            <a:r>
              <a:rPr lang="en-GB" dirty="0" err="1"/>
              <a:t>mampu</a:t>
            </a:r>
            <a:r>
              <a:rPr lang="en-GB" dirty="0"/>
              <a:t> </a:t>
            </a:r>
            <a:r>
              <a:rPr lang="en-GB" dirty="0" err="1"/>
              <a:t>menampilkan</a:t>
            </a:r>
            <a:r>
              <a:rPr lang="en-GB" dirty="0"/>
              <a:t> </a:t>
            </a:r>
            <a:r>
              <a:rPr lang="en-GB" dirty="0" err="1"/>
              <a:t>hasil</a:t>
            </a:r>
            <a:r>
              <a:rPr lang="en-GB" dirty="0"/>
              <a:t> paling </a:t>
            </a:r>
            <a:r>
              <a:rPr lang="en-GB" dirty="0" err="1"/>
              <a:t>lambat</a:t>
            </a:r>
            <a:r>
              <a:rPr lang="en-GB" dirty="0"/>
              <a:t> </a:t>
            </a:r>
            <a:r>
              <a:rPr lang="en-GB" dirty="0" smtClean="0"/>
              <a:t>10 </a:t>
            </a:r>
            <a:r>
              <a:rPr lang="en-GB" dirty="0" err="1" smtClean="0"/>
              <a:t>detik</a:t>
            </a:r>
            <a:endParaRPr lang="en-GB" dirty="0" smtClean="0"/>
          </a:p>
          <a:p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indonesia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492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Up </a:t>
            </a:r>
            <a:r>
              <a:rPr lang="en-US" dirty="0" err="1"/>
              <a:t>A</a:t>
            </a:r>
            <a:r>
              <a:rPr lang="en-US" dirty="0" err="1" smtClean="0"/>
              <a:t>plikasi</a:t>
            </a:r>
            <a:endParaRPr lang="en-US" dirty="0"/>
          </a:p>
        </p:txBody>
      </p:sp>
      <p:pic>
        <p:nvPicPr>
          <p:cNvPr id="4" name="Content Placeholder 3" descr="D:\DATA KULIAH\SEMESTER 5\Praktikum RPL 2\mockup web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484784"/>
            <a:ext cx="8815599" cy="4968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063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78" y="2348881"/>
            <a:ext cx="7287643" cy="3024336"/>
          </a:xfrm>
        </p:spPr>
      </p:pic>
    </p:spTree>
    <p:extLst>
      <p:ext uri="{BB962C8B-B14F-4D97-AF65-F5344CB8AC3E}">
        <p14:creationId xmlns:p14="http://schemas.microsoft.com/office/powerpoint/2010/main" val="419759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536</TotalTime>
  <Words>186</Words>
  <Application>Microsoft Office PowerPoint</Application>
  <PresentationFormat>On-screen Show (4:3)</PresentationFormat>
  <Paragraphs>33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Thatch</vt:lpstr>
      <vt:lpstr>Aplikasi Reservasi Rental Mobil Online</vt:lpstr>
      <vt:lpstr>Deskripsi</vt:lpstr>
      <vt:lpstr>Tools </vt:lpstr>
      <vt:lpstr>Tujuan Pembuatan</vt:lpstr>
      <vt:lpstr>Fungsional Requirement</vt:lpstr>
      <vt:lpstr>Lanjutan </vt:lpstr>
      <vt:lpstr>Non Fungsional Requirement</vt:lpstr>
      <vt:lpstr>Mock Up Aplikasi</vt:lpstr>
      <vt:lpstr>Use Case Diagram</vt:lpstr>
      <vt:lpstr>Activity diagram</vt:lpstr>
      <vt:lpstr>Statechart diagram</vt:lpstr>
      <vt:lpstr>Sequence diagram</vt:lpstr>
      <vt:lpstr>Class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Darurat Bandung</dc:title>
  <dc:creator>Firman</dc:creator>
  <cp:lastModifiedBy>erik</cp:lastModifiedBy>
  <cp:revision>27</cp:revision>
  <dcterms:created xsi:type="dcterms:W3CDTF">2014-10-19T11:18:24Z</dcterms:created>
  <dcterms:modified xsi:type="dcterms:W3CDTF">2014-12-16T02:32:23Z</dcterms:modified>
</cp:coreProperties>
</file>