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Montserrat ExtraBold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MontserratExtraBold-boldItalic.fntdata"/><Relationship Id="rId16" Type="http://schemas.openxmlformats.org/officeDocument/2006/relationships/font" Target="fonts/Montserrat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028a449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4028a449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028a449f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14028a449f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fcd64f6cb_0_1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dfcd64f6cb_0_1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06c71cf5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2f06c71cf5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fcd64f6cb_0_1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dfcd64f6cb_0_1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fcd64f6cb_0_1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dfcd64f6cb_0_1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515900" y="2067150"/>
            <a:ext cx="64170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Laporan Hasil Analisis Data</a:t>
            </a:r>
            <a:endParaRPr b="1"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Fahmi Indra Setiawan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4"/>
          <p:cNvCxnSpPr/>
          <p:nvPr/>
        </p:nvCxnSpPr>
        <p:spPr>
          <a:xfrm rot="10800000">
            <a:off x="3276025" y="427100"/>
            <a:ext cx="34329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4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Pendahuluan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51600" y="831175"/>
            <a:ext cx="3753300" cy="37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Latar Belakang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Dalam era digital saat ini, media sosial menjadi platform utama untuk berinteraksi dan menyebarkan informasi secara cepat dan luas.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Namun, di balik manfaatnya, media sosial juga menjadi lahan subur bagi penyebaran ujaran kebencian dan bahasa kasar yang dapat merugikan individu maupun kelompok.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829950" y="831175"/>
            <a:ext cx="3321300" cy="37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Tujuan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Mengidentifikasi kata yang sering menjadi perbincangan oleh pengguna twitter.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Melakukan identifikasi lebih lanjut terkait kata kasar atau ujaran kebencian yang ada dalam perbincangan tersebut.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5"/>
          <p:cNvCxnSpPr/>
          <p:nvPr/>
        </p:nvCxnSpPr>
        <p:spPr>
          <a:xfrm rot="10800000">
            <a:off x="3276025" y="427100"/>
            <a:ext cx="34329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5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Metode Penelitian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51600" y="831175"/>
            <a:ext cx="3432900" cy="37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Proses Code Function Cleansing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Mengubah menjadi huruf kecil semua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Menghilangkan karakter khusus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Menghapus kata khusus yang sering muncul dalam twitter (RT, User, Mention, Emoji)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Menghilangkan spasi berlebih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Mengganti kata alay dengan kata formal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Menghapus stopwords dalam bahasa indonesia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829950" y="831175"/>
            <a:ext cx="3321300" cy="37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Metode statistika dan EDA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Menggunakan univariate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Mencari kata umum yang paling sering muncul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Mencari kata kasar yang paling sering muncul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Menampilkan dengan visualisasi wordcloud dan horizontal bar chart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6"/>
          <p:cNvCxnSpPr/>
          <p:nvPr/>
        </p:nvCxnSpPr>
        <p:spPr>
          <a:xfrm rot="10800000">
            <a:off x="3276025" y="427100"/>
            <a:ext cx="34329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Visualisasi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13" y="652250"/>
            <a:ext cx="3913360" cy="200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428" y="652251"/>
            <a:ext cx="3913360" cy="200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8098" y="2808649"/>
            <a:ext cx="2691588" cy="2008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9037" y="2839438"/>
            <a:ext cx="2582143" cy="1947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27291" y="2538175"/>
            <a:ext cx="391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Kata yang sering muncul secara umum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803516" y="2538175"/>
            <a:ext cx="391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Kata kasar yang sering muncul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7"/>
          <p:cNvCxnSpPr/>
          <p:nvPr/>
        </p:nvCxnSpPr>
        <p:spPr>
          <a:xfrm rot="10800000">
            <a:off x="3276025" y="427100"/>
            <a:ext cx="34329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7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Hasil dan Kesimpulan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27250" y="807725"/>
            <a:ext cx="4693800" cy="3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Secara umum, masyarakat twitter sering membahas tentang presiden indonesia pada saat itu yaitu Jokowi. Hal ini disebabkan karena dataset tersebut diambil pada saat tahun politik 2019.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Selain itu, kata yang sering dibahas juga merupakan kata-kata kasar yang digunakan untuk menunjukan kebencian kepada presiden indonesia.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Kata-kata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ujaran kebencian dan bahasa kasar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yang sering muncul juga berkaitan dengan sentimen politik kala itu yaitu: asing, cebong, komunis, kafir, dan rezim.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Dengan ini dapat diambil kesimpulan bahwa ujaran kebencian dan bahasa kasar sering muncul dan perlu dilakukan penanganan lebih lanjut.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515900" y="2067150"/>
            <a:ext cx="64170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Terima Kasih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