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62" r:id="rId5"/>
    <p:sldId id="263" r:id="rId6"/>
    <p:sldId id="264" r:id="rId7"/>
    <p:sldId id="259" r:id="rId8"/>
    <p:sldId id="257" r:id="rId9"/>
    <p:sldId id="258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BE33E-732A-40C2-AAD1-0853558D12C4}" type="datetimeFigureOut">
              <a:rPr lang="en-US"/>
              <a:t>12/4/2015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57D1-7C37-4990-9A62-503AD9598A7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5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57D1-7C37-4990-9A62-503AD9598A7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50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57D1-7C37-4990-9A62-503AD9598A7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97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57D1-7C37-4990-9A62-503AD9598A7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96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57D1-7C37-4990-9A62-503AD9598A7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99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57D1-7C37-4990-9A62-503AD9598A73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25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57D1-7C37-4990-9A62-503AD9598A73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64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57D1-7C37-4990-9A62-503AD9598A73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88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57D1-7C37-4990-9A62-503AD9598A73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6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57D1-7C37-4990-9A62-503AD9598A73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2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939" y="818148"/>
            <a:ext cx="10993549" cy="594455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Software system for Store chain</a:t>
            </a:r>
            <a:endParaRPr lang="bg-BG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111" y="4102770"/>
            <a:ext cx="1752932" cy="2261936"/>
          </a:xfrm>
        </p:spPr>
        <p:txBody>
          <a:bodyPr>
            <a:normAutofit lnSpcReduction="10000"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VineSoft</a:t>
            </a:r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Ltd.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Gunesh Shefkedov</a:t>
            </a:r>
          </a:p>
          <a:p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Radostin</a:t>
            </a: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Ivanov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Ilia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Mutafov</a:t>
            </a:r>
            <a:endParaRPr lang="en-US" b="1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Stefan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Nedelchev</a:t>
            </a:r>
            <a:endParaRPr lang="en-US" b="1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Tonka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Tencheva</a:t>
            </a:r>
            <a:endParaRPr lang="en-US" b="1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4939" y="1740569"/>
            <a:ext cx="10993549" cy="59445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Inception – Team 2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289" y="3092116"/>
            <a:ext cx="5412943" cy="327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3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939" y="818148"/>
            <a:ext cx="10993549" cy="594455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Software system for Store chain</a:t>
            </a:r>
            <a:endParaRPr lang="bg-BG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111" y="4102770"/>
            <a:ext cx="1752932" cy="2261936"/>
          </a:xfrm>
        </p:spPr>
        <p:txBody>
          <a:bodyPr>
            <a:normAutofit lnSpcReduction="10000"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VineSoft</a:t>
            </a:r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Ltd.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Gunesh Shefkedov</a:t>
            </a:r>
          </a:p>
          <a:p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Radostin</a:t>
            </a: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Ivanov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Ilia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Mutafov</a:t>
            </a:r>
            <a:endParaRPr lang="en-US" b="1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Stefan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Nedelchev</a:t>
            </a:r>
            <a:endParaRPr lang="en-US" b="1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Tonka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Tencheva</a:t>
            </a:r>
            <a:endParaRPr lang="en-US" b="1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4939" y="1740569"/>
            <a:ext cx="10993549" cy="59445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Vision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4084" y="3392905"/>
            <a:ext cx="597969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562" y="3092116"/>
            <a:ext cx="3562847" cy="327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06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939" y="818148"/>
            <a:ext cx="10993549" cy="594455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Software system for Store chain</a:t>
            </a:r>
            <a:endParaRPr lang="bg-BG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111" y="4102770"/>
            <a:ext cx="1752932" cy="2261936"/>
          </a:xfrm>
        </p:spPr>
        <p:txBody>
          <a:bodyPr>
            <a:normAutofit lnSpcReduction="10000"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VineSoft</a:t>
            </a:r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Ltd.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Gunesh Shefkedov</a:t>
            </a:r>
          </a:p>
          <a:p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Radostin</a:t>
            </a: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Ivanov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Ilia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Mutafov</a:t>
            </a:r>
            <a:endParaRPr lang="en-US" b="1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Stefan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Nedelchev</a:t>
            </a:r>
            <a:endParaRPr lang="en-US" b="1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Tonka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Tencheva</a:t>
            </a:r>
            <a:endParaRPr lang="en-US" b="1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4939" y="1740569"/>
            <a:ext cx="10993549" cy="59445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latin typeface="Gill Sans MT" charset="0"/>
              </a:rPr>
              <a:t>Glossary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3750" y="3392488"/>
            <a:ext cx="5980113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3200" dirty="0">
              <a:solidFill>
                <a:schemeClr val="bg1"/>
              </a:solidFill>
              <a:latin typeface="Agency FB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Agency FB" charset="0"/>
              </a:rPr>
              <a:t>Introduction;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  <a:latin typeface="Agency FB" charset="0"/>
              </a:rPr>
              <a:t>Purpose; 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  <a:latin typeface="Agency FB" charset="0"/>
              </a:rPr>
              <a:t>Range; 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562" y="3092116"/>
            <a:ext cx="3562847" cy="327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8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939" y="818148"/>
            <a:ext cx="10993549" cy="594455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Software system for Store chain</a:t>
            </a:r>
            <a:endParaRPr lang="bg-BG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111" y="4102770"/>
            <a:ext cx="1752932" cy="2261936"/>
          </a:xfrm>
        </p:spPr>
        <p:txBody>
          <a:bodyPr>
            <a:normAutofit lnSpcReduction="10000"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VineSoft</a:t>
            </a:r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Ltd.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Gunesh Shefkedov</a:t>
            </a:r>
          </a:p>
          <a:p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Radostin</a:t>
            </a: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Ivanov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Ilia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Mutafov</a:t>
            </a:r>
            <a:endParaRPr lang="en-US" b="1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Stefan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Nedelchev</a:t>
            </a:r>
            <a:endParaRPr lang="en-US" b="1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Tonka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Tencheva</a:t>
            </a:r>
            <a:endParaRPr lang="en-US" b="1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4939" y="1740569"/>
            <a:ext cx="10993549" cy="59445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Software development plan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794084" y="3392905"/>
            <a:ext cx="59796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Document purpose;</a:t>
            </a:r>
            <a:endParaRPr lang="en-US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Scope;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Project: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Purpose;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Constraints</a:t>
            </a: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;</a:t>
            </a:r>
            <a:endParaRPr lang="en-US" sz="32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562" y="3092116"/>
            <a:ext cx="3562847" cy="327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939" y="818148"/>
            <a:ext cx="10993549" cy="594455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Software system for Store chain</a:t>
            </a:r>
            <a:endParaRPr lang="bg-BG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111" y="4102770"/>
            <a:ext cx="1752932" cy="2261936"/>
          </a:xfrm>
        </p:spPr>
        <p:txBody>
          <a:bodyPr>
            <a:normAutofit lnSpcReduction="10000"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VineSoft</a:t>
            </a:r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Ltd.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Gunesh Shefkedov</a:t>
            </a:r>
          </a:p>
          <a:p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Radostin</a:t>
            </a: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Ivanov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Ilia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Mutafov</a:t>
            </a:r>
            <a:endParaRPr lang="en-US" b="1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Stefan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Nedelchev</a:t>
            </a:r>
            <a:endParaRPr lang="en-US" b="1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Tonka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Tencheva</a:t>
            </a:r>
            <a:endParaRPr lang="en-US" b="1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4939" y="1740569"/>
            <a:ext cx="10993549" cy="59445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Software MODULES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794084" y="3392905"/>
            <a:ext cx="59796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System;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Warehouse;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Deliveries;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Human Resources;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Marketing;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562" y="3092116"/>
            <a:ext cx="3562847" cy="327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0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939" y="818148"/>
            <a:ext cx="10993549" cy="594455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Software system for Store chain</a:t>
            </a:r>
            <a:endParaRPr lang="bg-BG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111" y="4102770"/>
            <a:ext cx="1752932" cy="2261936"/>
          </a:xfrm>
        </p:spPr>
        <p:txBody>
          <a:bodyPr>
            <a:normAutofit lnSpcReduction="10000"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VineSoft</a:t>
            </a:r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Ltd.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Gunesh Shefkedov</a:t>
            </a:r>
          </a:p>
          <a:p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Radostin</a:t>
            </a: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Ivanov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Ilia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Mutafov</a:t>
            </a:r>
            <a:endParaRPr lang="en-US" b="1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Stefan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Nedelchev</a:t>
            </a:r>
            <a:endParaRPr lang="en-US" b="1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Tonka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Tencheva</a:t>
            </a:r>
            <a:endParaRPr lang="en-US" b="1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4939" y="1740569"/>
            <a:ext cx="10993549" cy="59445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Software </a:t>
            </a:r>
            <a:r>
              <a:rPr lang="en-US" dirty="0" smtClean="0"/>
              <a:t>MODULES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794084" y="3392905"/>
            <a:ext cx="59796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Client;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Finances;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Contracts;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Material Resources;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200" smtClean="0">
                <a:solidFill>
                  <a:schemeClr val="bg1"/>
                </a:solidFill>
                <a:latin typeface="Agency FB" panose="020B0503020202020204" pitchFamily="34" charset="0"/>
              </a:rPr>
              <a:t>Parking;</a:t>
            </a:r>
            <a:endParaRPr lang="en-US" sz="32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562" y="3092116"/>
            <a:ext cx="3562847" cy="327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939" y="818148"/>
            <a:ext cx="10993549" cy="594455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Software system for Store chain</a:t>
            </a:r>
            <a:endParaRPr lang="bg-BG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111" y="4102770"/>
            <a:ext cx="1752932" cy="2261936"/>
          </a:xfrm>
        </p:spPr>
        <p:txBody>
          <a:bodyPr>
            <a:normAutofit lnSpcReduction="10000"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VineSoft</a:t>
            </a:r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Ltd.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Gunesh Shefkedov</a:t>
            </a:r>
          </a:p>
          <a:p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Radostin</a:t>
            </a: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Ivanov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Ilia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Mutafov</a:t>
            </a:r>
            <a:endParaRPr lang="en-US" b="1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Stefan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Nedelchev</a:t>
            </a:r>
            <a:endParaRPr lang="en-US" b="1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Tonka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Tencheva</a:t>
            </a:r>
            <a:endParaRPr lang="en-US" b="1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4939" y="1740569"/>
            <a:ext cx="10993549" cy="59445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Project </a:t>
            </a:r>
            <a:r>
              <a:rPr lang="en-US" dirty="0" smtClean="0"/>
              <a:t>Plan</a:t>
            </a:r>
          </a:p>
          <a:p>
            <a:pPr algn="ctr"/>
            <a:r>
              <a:rPr lang="en-US" dirty="0" smtClean="0"/>
              <a:t>Work breakdown structure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562" y="3092116"/>
            <a:ext cx="3562847" cy="3272590"/>
          </a:xfrm>
          <a:prstGeom prst="rect">
            <a:avLst/>
          </a:prstGeom>
        </p:spPr>
      </p:pic>
      <p:pic>
        <p:nvPicPr>
          <p:cNvPr id="1026" name="Picture 2" descr="01_WB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549" y="2454797"/>
            <a:ext cx="8138159" cy="3909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621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939" y="818148"/>
            <a:ext cx="10993549" cy="594455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Software system for Store chain</a:t>
            </a:r>
            <a:endParaRPr lang="bg-BG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111" y="4102770"/>
            <a:ext cx="1752932" cy="2261936"/>
          </a:xfrm>
        </p:spPr>
        <p:txBody>
          <a:bodyPr>
            <a:normAutofit lnSpcReduction="10000"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VineSoft</a:t>
            </a:r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Ltd.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Gunesh Shefkedov</a:t>
            </a:r>
          </a:p>
          <a:p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Radostin</a:t>
            </a: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Ivanov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Ilia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Mutafov</a:t>
            </a:r>
            <a:endParaRPr lang="en-US" b="1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Stefan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Nedelchev</a:t>
            </a:r>
            <a:endParaRPr lang="en-US" b="1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Tonka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Tencheva</a:t>
            </a:r>
            <a:endParaRPr lang="en-US" b="1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4939" y="1740569"/>
            <a:ext cx="10993549" cy="59445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Software development plan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794084" y="3392905"/>
            <a:ext cx="59796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Schedule;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Budged;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562" y="3092116"/>
            <a:ext cx="3562847" cy="327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4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939" y="818148"/>
            <a:ext cx="10993549" cy="594455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Software system for Store chain</a:t>
            </a:r>
            <a:endParaRPr lang="bg-BG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111" y="4102770"/>
            <a:ext cx="1752932" cy="2261936"/>
          </a:xfrm>
        </p:spPr>
        <p:txBody>
          <a:bodyPr>
            <a:normAutofit lnSpcReduction="10000"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VineSoft</a:t>
            </a:r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Ltd.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Gunesh Shefkedov</a:t>
            </a:r>
          </a:p>
          <a:p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Radostin</a:t>
            </a: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Ivanov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Ilia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Mutafov</a:t>
            </a:r>
            <a:endParaRPr lang="en-US" b="1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Stefan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Nedelchev</a:t>
            </a:r>
            <a:endParaRPr lang="en-US" b="1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Tonka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Tencheva</a:t>
            </a:r>
            <a:endParaRPr lang="en-US" b="1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4939" y="1740569"/>
            <a:ext cx="10993549" cy="59445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Quality assurance plan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794084" y="3392905"/>
            <a:ext cx="59796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Introduction;</a:t>
            </a:r>
            <a:endParaRPr lang="en-US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Quality </a:t>
            </a:r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Objectives – ref.;</a:t>
            </a:r>
            <a:endParaRPr lang="en-US" sz="32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Management;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Documentation;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2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Standarts</a:t>
            </a:r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and Guidelines;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Metrics;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562" y="3092116"/>
            <a:ext cx="3562847" cy="327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939" y="818148"/>
            <a:ext cx="10993549" cy="594455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Software system for Store chain</a:t>
            </a:r>
            <a:endParaRPr lang="bg-BG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111" y="4102770"/>
            <a:ext cx="1752932" cy="2261936"/>
          </a:xfrm>
        </p:spPr>
        <p:txBody>
          <a:bodyPr>
            <a:normAutofit lnSpcReduction="10000"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VineSoft</a:t>
            </a:r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Ltd.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Gunesh Shefkedov</a:t>
            </a:r>
          </a:p>
          <a:p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Radostin</a:t>
            </a: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Ivanov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Ilia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Mutafov</a:t>
            </a:r>
            <a:endParaRPr lang="en-US" b="1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Stefan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Nedelchev</a:t>
            </a:r>
            <a:endParaRPr lang="en-US" b="1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Tonka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Tencheva</a:t>
            </a:r>
            <a:endParaRPr lang="en-US" b="1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4939" y="1740569"/>
            <a:ext cx="10993549" cy="59445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Quality assurance plan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794084" y="3392905"/>
            <a:ext cx="5642811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Review and Audit Plan;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Evaluation and </a:t>
            </a:r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Test – ref.;</a:t>
            </a:r>
            <a:endParaRPr lang="en-US" sz="32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Problem Resolution and Corrective </a:t>
            </a:r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Action – ref.;</a:t>
            </a:r>
            <a:endParaRPr lang="en-US" sz="32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Tools, Techniques and Methodologies;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562" y="3092116"/>
            <a:ext cx="3562847" cy="327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1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939" y="818148"/>
            <a:ext cx="10993549" cy="594455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Software system for Store chain</a:t>
            </a:r>
            <a:endParaRPr lang="bg-BG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111" y="4102770"/>
            <a:ext cx="1752932" cy="2261936"/>
          </a:xfrm>
        </p:spPr>
        <p:txBody>
          <a:bodyPr>
            <a:normAutofit lnSpcReduction="10000"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VineSoft</a:t>
            </a:r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Ltd.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Gunesh Shefkedov</a:t>
            </a:r>
          </a:p>
          <a:p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Radostin</a:t>
            </a: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Ivanov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Ilia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Mutafov</a:t>
            </a:r>
            <a:endParaRPr lang="en-US" b="1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Stefan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Nedelchev</a:t>
            </a:r>
            <a:endParaRPr lang="en-US" b="1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Tonka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Tencheva</a:t>
            </a:r>
            <a:endParaRPr lang="en-US" b="1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4939" y="1740569"/>
            <a:ext cx="10993549" cy="59445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Quality assurance plan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794084" y="3392905"/>
            <a:ext cx="5511713" cy="2062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Configuration </a:t>
            </a:r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Management - ref;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Quality Records;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Risk Management;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562" y="3092116"/>
            <a:ext cx="3562847" cy="327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802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86</TotalTime>
  <Words>333</Words>
  <Application>Microsoft Office PowerPoint</Application>
  <PresentationFormat>Custom</PresentationFormat>
  <Paragraphs>133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</vt:lpstr>
      <vt:lpstr>Software system for Store chain</vt:lpstr>
      <vt:lpstr>Software system for Store chain</vt:lpstr>
      <vt:lpstr>Software system for Store chain</vt:lpstr>
      <vt:lpstr>Software system for Store chain</vt:lpstr>
      <vt:lpstr>Software system for Store chain</vt:lpstr>
      <vt:lpstr>Software system for Store chain</vt:lpstr>
      <vt:lpstr>Software system for Store chain</vt:lpstr>
      <vt:lpstr>Software system for Store chain</vt:lpstr>
      <vt:lpstr>Software system for Store chain</vt:lpstr>
      <vt:lpstr>Software system for Store chain</vt:lpstr>
      <vt:lpstr>Software system for Store chain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system for Store chain</dc:title>
  <dc:creator>Gunesh Shefkedov</dc:creator>
  <cp:lastModifiedBy>student</cp:lastModifiedBy>
  <cp:revision>15</cp:revision>
  <dcterms:created xsi:type="dcterms:W3CDTF">2015-12-03T17:30:35Z</dcterms:created>
  <dcterms:modified xsi:type="dcterms:W3CDTF">2015-12-04T11:04:28Z</dcterms:modified>
</cp:coreProperties>
</file>