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941" autoAdjust="0"/>
    <p:restoredTop sz="94660"/>
  </p:normalViewPr>
  <p:slideViewPr>
    <p:cSldViewPr snapToGrid="0">
      <p:cViewPr varScale="1">
        <p:scale>
          <a:sx n="80" d="100"/>
          <a:sy n="80" d="100"/>
        </p:scale>
        <p:origin x="42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8975EA9-CF95-46B7-AA51-44379A53EBA5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bg-BG"/>
        </a:p>
      </dgm:t>
    </dgm:pt>
    <dgm:pt modelId="{35E8AF91-8B42-425B-91C2-4F773297CDA4}">
      <dgm:prSet phldrT="[Text]" custT="1"/>
      <dgm:spPr/>
      <dgm:t>
        <a:bodyPr/>
        <a:lstStyle/>
        <a:p>
          <a:r>
            <a:rPr lang="en-US" sz="2900" b="1" dirty="0" err="1" smtClean="0"/>
            <a:t>bbay</a:t>
          </a:r>
          <a:r>
            <a:rPr lang="en-US" sz="2900" dirty="0" smtClean="0"/>
            <a:t/>
          </a:r>
          <a:br>
            <a:rPr lang="en-US" sz="2900" dirty="0" smtClean="0"/>
          </a:br>
          <a:r>
            <a:rPr lang="bg-BG" sz="1800" dirty="0" smtClean="0"/>
            <a:t>родителски проект</a:t>
          </a:r>
          <a:endParaRPr lang="bg-BG" sz="3600" dirty="0"/>
        </a:p>
      </dgm:t>
    </dgm:pt>
    <dgm:pt modelId="{62AA6CDE-F44C-4F07-B080-F64FBF01AB9F}" type="parTrans" cxnId="{7D77B565-576B-425D-ACAF-3536C1208737}">
      <dgm:prSet/>
      <dgm:spPr/>
      <dgm:t>
        <a:bodyPr/>
        <a:lstStyle/>
        <a:p>
          <a:endParaRPr lang="bg-BG"/>
        </a:p>
      </dgm:t>
    </dgm:pt>
    <dgm:pt modelId="{2C7E43E6-2650-4A06-8B09-8950F36F9147}" type="sibTrans" cxnId="{7D77B565-576B-425D-ACAF-3536C1208737}">
      <dgm:prSet/>
      <dgm:spPr/>
      <dgm:t>
        <a:bodyPr/>
        <a:lstStyle/>
        <a:p>
          <a:endParaRPr lang="bg-BG"/>
        </a:p>
      </dgm:t>
    </dgm:pt>
    <dgm:pt modelId="{D40A4708-F9A1-40FA-A16B-6120D78A004A}">
      <dgm:prSet phldrT="[Text]" custT="1"/>
      <dgm:spPr/>
      <dgm:t>
        <a:bodyPr/>
        <a:lstStyle/>
        <a:p>
          <a:r>
            <a:rPr lang="en-US" sz="2000" b="1" dirty="0" err="1" smtClean="0"/>
            <a:t>bbay-api</a:t>
          </a:r>
          <a:r>
            <a:rPr lang="bg-BG" sz="2000" dirty="0" smtClean="0"/>
            <a:t/>
          </a:r>
          <a:br>
            <a:rPr lang="bg-BG" sz="2000" dirty="0" smtClean="0"/>
          </a:br>
          <a:r>
            <a:rPr lang="bg-BG" sz="1800" dirty="0" smtClean="0"/>
            <a:t>интерфейси, ентита и събития</a:t>
          </a:r>
          <a:endParaRPr lang="bg-BG" sz="2400" dirty="0"/>
        </a:p>
      </dgm:t>
    </dgm:pt>
    <dgm:pt modelId="{0BC5B604-2AAC-4F1D-A09C-960DF9B0CAE3}" type="parTrans" cxnId="{24807164-5DB6-4363-BACB-3D3BF78DF2A5}">
      <dgm:prSet/>
      <dgm:spPr/>
      <dgm:t>
        <a:bodyPr/>
        <a:lstStyle/>
        <a:p>
          <a:endParaRPr lang="bg-BG"/>
        </a:p>
      </dgm:t>
    </dgm:pt>
    <dgm:pt modelId="{14ADE00A-AF25-43E0-BD48-2CE597D91D28}" type="sibTrans" cxnId="{24807164-5DB6-4363-BACB-3D3BF78DF2A5}">
      <dgm:prSet/>
      <dgm:spPr/>
      <dgm:t>
        <a:bodyPr/>
        <a:lstStyle/>
        <a:p>
          <a:endParaRPr lang="bg-BG"/>
        </a:p>
      </dgm:t>
    </dgm:pt>
    <dgm:pt modelId="{DC01E374-C2F5-4023-A97E-23F00166B68A}">
      <dgm:prSet phldrT="[Text]" custT="1"/>
      <dgm:spPr/>
      <dgm:t>
        <a:bodyPr/>
        <a:lstStyle/>
        <a:p>
          <a:r>
            <a:rPr lang="en-US" sz="2300" b="1" dirty="0" err="1" smtClean="0"/>
            <a:t>bbay</a:t>
          </a:r>
          <a:r>
            <a:rPr lang="en-US" sz="2300" b="1" dirty="0" smtClean="0"/>
            <a:t>-web</a:t>
          </a:r>
        </a:p>
        <a:p>
          <a:r>
            <a:rPr lang="bg-BG" sz="1800" b="0" dirty="0" smtClean="0"/>
            <a:t>филтри, уеб ресурси</a:t>
          </a:r>
          <a:endParaRPr lang="bg-BG" sz="1800" b="0" dirty="0"/>
        </a:p>
      </dgm:t>
    </dgm:pt>
    <dgm:pt modelId="{B6653DED-71C2-4AF1-856B-4FB920C1EF75}" type="parTrans" cxnId="{C6F6E1EA-B999-4B90-8FA6-BBDF3D6AD7F9}">
      <dgm:prSet/>
      <dgm:spPr/>
      <dgm:t>
        <a:bodyPr/>
        <a:lstStyle/>
        <a:p>
          <a:endParaRPr lang="bg-BG"/>
        </a:p>
      </dgm:t>
    </dgm:pt>
    <dgm:pt modelId="{97396A38-A088-497F-9DF2-5F3ED5AAABC8}" type="sibTrans" cxnId="{C6F6E1EA-B999-4B90-8FA6-BBDF3D6AD7F9}">
      <dgm:prSet/>
      <dgm:spPr/>
      <dgm:t>
        <a:bodyPr/>
        <a:lstStyle/>
        <a:p>
          <a:endParaRPr lang="bg-BG"/>
        </a:p>
      </dgm:t>
    </dgm:pt>
    <dgm:pt modelId="{83D47558-C2DB-49AD-AC17-DF247C7B9D77}">
      <dgm:prSet phldrT="[Text]" custT="1"/>
      <dgm:spPr/>
      <dgm:t>
        <a:bodyPr/>
        <a:lstStyle/>
        <a:p>
          <a:r>
            <a:rPr lang="en-US" sz="2400" b="1" dirty="0" err="1" smtClean="0"/>
            <a:t>bbay</a:t>
          </a:r>
          <a:r>
            <a:rPr lang="en-US" sz="2400" b="1" dirty="0" smtClean="0"/>
            <a:t>-deployment</a:t>
          </a:r>
          <a:endParaRPr lang="bg-BG" sz="2400" b="1" dirty="0" smtClean="0"/>
        </a:p>
        <a:p>
          <a:r>
            <a:rPr lang="en-US" sz="1800" dirty="0" smtClean="0"/>
            <a:t>persistence.xml</a:t>
          </a:r>
          <a:endParaRPr lang="bg-BG" sz="2400" dirty="0"/>
        </a:p>
      </dgm:t>
    </dgm:pt>
    <dgm:pt modelId="{2C9F8AE3-768D-4159-92E3-1F719AE64665}" type="parTrans" cxnId="{E1F7D79F-706D-4D28-A3F0-4BEFFBD50609}">
      <dgm:prSet/>
      <dgm:spPr/>
      <dgm:t>
        <a:bodyPr/>
        <a:lstStyle/>
        <a:p>
          <a:endParaRPr lang="bg-BG"/>
        </a:p>
      </dgm:t>
    </dgm:pt>
    <dgm:pt modelId="{9D8390D9-A80A-4490-BF1A-4506854CC40C}" type="sibTrans" cxnId="{E1F7D79F-706D-4D28-A3F0-4BEFFBD50609}">
      <dgm:prSet/>
      <dgm:spPr/>
      <dgm:t>
        <a:bodyPr/>
        <a:lstStyle/>
        <a:p>
          <a:endParaRPr lang="bg-BG"/>
        </a:p>
      </dgm:t>
    </dgm:pt>
    <dgm:pt modelId="{34ADC27B-B55B-4E08-AE4E-E87E6128C771}">
      <dgm:prSet custT="1"/>
      <dgm:spPr/>
      <dgm:t>
        <a:bodyPr/>
        <a:lstStyle/>
        <a:p>
          <a:r>
            <a:rPr lang="en-US" sz="2300" b="1" dirty="0" err="1" smtClean="0"/>
            <a:t>bbay-impl</a:t>
          </a:r>
          <a:endParaRPr lang="bg-BG" sz="2300" b="1" dirty="0" smtClean="0"/>
        </a:p>
        <a:p>
          <a:r>
            <a:rPr lang="en-US" sz="1800" b="0" dirty="0" smtClean="0"/>
            <a:t>EJBs </a:t>
          </a:r>
          <a:r>
            <a:rPr lang="bg-BG" sz="1800" b="0" dirty="0" smtClean="0"/>
            <a:t>и сервизи</a:t>
          </a:r>
          <a:endParaRPr lang="bg-BG" sz="1800" b="0" dirty="0"/>
        </a:p>
      </dgm:t>
    </dgm:pt>
    <dgm:pt modelId="{9BC6E64D-F4E9-4C9E-AAAC-0822EEB5487F}" type="parTrans" cxnId="{84569AB7-0400-4E0D-89D1-B103816E513C}">
      <dgm:prSet/>
      <dgm:spPr/>
      <dgm:t>
        <a:bodyPr/>
        <a:lstStyle/>
        <a:p>
          <a:endParaRPr lang="bg-BG"/>
        </a:p>
      </dgm:t>
    </dgm:pt>
    <dgm:pt modelId="{CB4BE097-E4EB-40FD-840D-AFEAB783C38F}" type="sibTrans" cxnId="{84569AB7-0400-4E0D-89D1-B103816E513C}">
      <dgm:prSet/>
      <dgm:spPr/>
      <dgm:t>
        <a:bodyPr/>
        <a:lstStyle/>
        <a:p>
          <a:endParaRPr lang="bg-BG"/>
        </a:p>
      </dgm:t>
    </dgm:pt>
    <dgm:pt modelId="{108CD809-2094-4E5E-B663-B76367794C30}" type="pres">
      <dgm:prSet presAssocID="{F8975EA9-CF95-46B7-AA51-44379A53EBA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B56C7769-9BD9-41EE-9498-78E09FE10401}" type="pres">
      <dgm:prSet presAssocID="{35E8AF91-8B42-425B-91C2-4F773297CDA4}" presName="hierRoot1" presStyleCnt="0">
        <dgm:presLayoutVars>
          <dgm:hierBranch val="init"/>
        </dgm:presLayoutVars>
      </dgm:prSet>
      <dgm:spPr/>
    </dgm:pt>
    <dgm:pt modelId="{1C7DE306-5A9A-4836-91F1-00954DA42195}" type="pres">
      <dgm:prSet presAssocID="{35E8AF91-8B42-425B-91C2-4F773297CDA4}" presName="rootComposite1" presStyleCnt="0"/>
      <dgm:spPr/>
    </dgm:pt>
    <dgm:pt modelId="{2BDE1091-8838-4BD7-A318-0EFF95FE9BB1}" type="pres">
      <dgm:prSet presAssocID="{35E8AF91-8B42-425B-91C2-4F773297CDA4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bg-BG"/>
        </a:p>
      </dgm:t>
    </dgm:pt>
    <dgm:pt modelId="{132106D7-CF53-48E3-BD45-8F22195CAD8F}" type="pres">
      <dgm:prSet presAssocID="{35E8AF91-8B42-425B-91C2-4F773297CDA4}" presName="rootConnector1" presStyleLbl="node1" presStyleIdx="0" presStyleCnt="0"/>
      <dgm:spPr/>
    </dgm:pt>
    <dgm:pt modelId="{7A480A2E-D7F9-4D31-AD8A-38F2C8F35FA9}" type="pres">
      <dgm:prSet presAssocID="{35E8AF91-8B42-425B-91C2-4F773297CDA4}" presName="hierChild2" presStyleCnt="0"/>
      <dgm:spPr/>
    </dgm:pt>
    <dgm:pt modelId="{07F2EE43-44F1-4B74-8A5F-C83329D49442}" type="pres">
      <dgm:prSet presAssocID="{0BC5B604-2AAC-4F1D-A09C-960DF9B0CAE3}" presName="Name37" presStyleLbl="parChTrans1D2" presStyleIdx="0" presStyleCnt="4"/>
      <dgm:spPr/>
    </dgm:pt>
    <dgm:pt modelId="{D5E04FA5-EED9-4351-8454-F9190D0487E4}" type="pres">
      <dgm:prSet presAssocID="{D40A4708-F9A1-40FA-A16B-6120D78A004A}" presName="hierRoot2" presStyleCnt="0">
        <dgm:presLayoutVars>
          <dgm:hierBranch val="init"/>
        </dgm:presLayoutVars>
      </dgm:prSet>
      <dgm:spPr/>
    </dgm:pt>
    <dgm:pt modelId="{BFA07EE0-AEB2-4B63-BF58-45C4A7CDF922}" type="pres">
      <dgm:prSet presAssocID="{D40A4708-F9A1-40FA-A16B-6120D78A004A}" presName="rootComposite" presStyleCnt="0"/>
      <dgm:spPr/>
    </dgm:pt>
    <dgm:pt modelId="{1B831161-8DCC-4169-B6D6-2181A35AA4F4}" type="pres">
      <dgm:prSet presAssocID="{D40A4708-F9A1-40FA-A16B-6120D78A004A}" presName="rootText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bg-BG"/>
        </a:p>
      </dgm:t>
    </dgm:pt>
    <dgm:pt modelId="{4F57492C-B089-4AC8-B55E-27AF57A16543}" type="pres">
      <dgm:prSet presAssocID="{D40A4708-F9A1-40FA-A16B-6120D78A004A}" presName="rootConnector" presStyleLbl="node2" presStyleIdx="0" presStyleCnt="4"/>
      <dgm:spPr/>
    </dgm:pt>
    <dgm:pt modelId="{38B983E8-9188-4EAD-9EB2-C018E8AD4B37}" type="pres">
      <dgm:prSet presAssocID="{D40A4708-F9A1-40FA-A16B-6120D78A004A}" presName="hierChild4" presStyleCnt="0"/>
      <dgm:spPr/>
    </dgm:pt>
    <dgm:pt modelId="{091A8D4F-F2E8-4BED-9F29-7908C4D6D5FE}" type="pres">
      <dgm:prSet presAssocID="{D40A4708-F9A1-40FA-A16B-6120D78A004A}" presName="hierChild5" presStyleCnt="0"/>
      <dgm:spPr/>
    </dgm:pt>
    <dgm:pt modelId="{F77B4341-D0D5-484A-B9F7-A57912A53A7F}" type="pres">
      <dgm:prSet presAssocID="{9BC6E64D-F4E9-4C9E-AAAC-0822EEB5487F}" presName="Name37" presStyleLbl="parChTrans1D2" presStyleIdx="1" presStyleCnt="4"/>
      <dgm:spPr/>
    </dgm:pt>
    <dgm:pt modelId="{994A7E3A-7765-4FD1-8B28-8935ED55B0CC}" type="pres">
      <dgm:prSet presAssocID="{34ADC27B-B55B-4E08-AE4E-E87E6128C771}" presName="hierRoot2" presStyleCnt="0">
        <dgm:presLayoutVars>
          <dgm:hierBranch val="init"/>
        </dgm:presLayoutVars>
      </dgm:prSet>
      <dgm:spPr/>
    </dgm:pt>
    <dgm:pt modelId="{CD7ED16C-C693-4474-B376-86CB5688B6A0}" type="pres">
      <dgm:prSet presAssocID="{34ADC27B-B55B-4E08-AE4E-E87E6128C771}" presName="rootComposite" presStyleCnt="0"/>
      <dgm:spPr/>
    </dgm:pt>
    <dgm:pt modelId="{A7BD27FA-A76A-40CE-BE7E-F8CFDE880C9A}" type="pres">
      <dgm:prSet presAssocID="{34ADC27B-B55B-4E08-AE4E-E87E6128C771}" presName="rootText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bg-BG"/>
        </a:p>
      </dgm:t>
    </dgm:pt>
    <dgm:pt modelId="{96DBC2BE-4C05-4AEB-8435-475B98AD5AF7}" type="pres">
      <dgm:prSet presAssocID="{34ADC27B-B55B-4E08-AE4E-E87E6128C771}" presName="rootConnector" presStyleLbl="node2" presStyleIdx="1" presStyleCnt="4"/>
      <dgm:spPr/>
    </dgm:pt>
    <dgm:pt modelId="{18F89990-6290-4D36-84D4-292B1C1B054B}" type="pres">
      <dgm:prSet presAssocID="{34ADC27B-B55B-4E08-AE4E-E87E6128C771}" presName="hierChild4" presStyleCnt="0"/>
      <dgm:spPr/>
    </dgm:pt>
    <dgm:pt modelId="{CC3B9247-03BB-4690-8538-CE6F05654738}" type="pres">
      <dgm:prSet presAssocID="{34ADC27B-B55B-4E08-AE4E-E87E6128C771}" presName="hierChild5" presStyleCnt="0"/>
      <dgm:spPr/>
    </dgm:pt>
    <dgm:pt modelId="{1854ADBC-D787-41DF-90EF-B2579F399820}" type="pres">
      <dgm:prSet presAssocID="{B6653DED-71C2-4AF1-856B-4FB920C1EF75}" presName="Name37" presStyleLbl="parChTrans1D2" presStyleIdx="2" presStyleCnt="4"/>
      <dgm:spPr/>
    </dgm:pt>
    <dgm:pt modelId="{0DCA749B-97C0-4E08-91B6-9A87C78CF770}" type="pres">
      <dgm:prSet presAssocID="{DC01E374-C2F5-4023-A97E-23F00166B68A}" presName="hierRoot2" presStyleCnt="0">
        <dgm:presLayoutVars>
          <dgm:hierBranch val="init"/>
        </dgm:presLayoutVars>
      </dgm:prSet>
      <dgm:spPr/>
    </dgm:pt>
    <dgm:pt modelId="{4044EB50-9954-4152-AE21-DB34F7CAD4E3}" type="pres">
      <dgm:prSet presAssocID="{DC01E374-C2F5-4023-A97E-23F00166B68A}" presName="rootComposite" presStyleCnt="0"/>
      <dgm:spPr/>
    </dgm:pt>
    <dgm:pt modelId="{50765F6E-3BEB-4D06-8DB5-534CB8702BC1}" type="pres">
      <dgm:prSet presAssocID="{DC01E374-C2F5-4023-A97E-23F00166B68A}" presName="rootText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bg-BG"/>
        </a:p>
      </dgm:t>
    </dgm:pt>
    <dgm:pt modelId="{C417F754-AB17-40C7-B4A3-B497CFB09C89}" type="pres">
      <dgm:prSet presAssocID="{DC01E374-C2F5-4023-A97E-23F00166B68A}" presName="rootConnector" presStyleLbl="node2" presStyleIdx="2" presStyleCnt="4"/>
      <dgm:spPr/>
    </dgm:pt>
    <dgm:pt modelId="{A0C1B885-1448-4AA9-AD87-0DB8FD85319A}" type="pres">
      <dgm:prSet presAssocID="{DC01E374-C2F5-4023-A97E-23F00166B68A}" presName="hierChild4" presStyleCnt="0"/>
      <dgm:spPr/>
    </dgm:pt>
    <dgm:pt modelId="{3D87A9C7-9244-480E-A69F-486FA04CC06E}" type="pres">
      <dgm:prSet presAssocID="{DC01E374-C2F5-4023-A97E-23F00166B68A}" presName="hierChild5" presStyleCnt="0"/>
      <dgm:spPr/>
    </dgm:pt>
    <dgm:pt modelId="{7F2DBB2E-01A5-4D65-AFBB-9916B6181C8A}" type="pres">
      <dgm:prSet presAssocID="{2C9F8AE3-768D-4159-92E3-1F719AE64665}" presName="Name37" presStyleLbl="parChTrans1D2" presStyleIdx="3" presStyleCnt="4"/>
      <dgm:spPr/>
    </dgm:pt>
    <dgm:pt modelId="{C0C9C0E8-C1A8-4056-BFCB-2A59D4FAB833}" type="pres">
      <dgm:prSet presAssocID="{83D47558-C2DB-49AD-AC17-DF247C7B9D77}" presName="hierRoot2" presStyleCnt="0">
        <dgm:presLayoutVars>
          <dgm:hierBranch val="init"/>
        </dgm:presLayoutVars>
      </dgm:prSet>
      <dgm:spPr/>
    </dgm:pt>
    <dgm:pt modelId="{A4C3E59E-06DF-45B1-8E6F-35C67BE23241}" type="pres">
      <dgm:prSet presAssocID="{83D47558-C2DB-49AD-AC17-DF247C7B9D77}" presName="rootComposite" presStyleCnt="0"/>
      <dgm:spPr/>
    </dgm:pt>
    <dgm:pt modelId="{671088DB-B320-47A3-BD23-C10AE748E65B}" type="pres">
      <dgm:prSet presAssocID="{83D47558-C2DB-49AD-AC17-DF247C7B9D77}" presName="rootText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bg-BG"/>
        </a:p>
      </dgm:t>
    </dgm:pt>
    <dgm:pt modelId="{D367573A-606A-486C-8D81-8D3ADCA1ECD0}" type="pres">
      <dgm:prSet presAssocID="{83D47558-C2DB-49AD-AC17-DF247C7B9D77}" presName="rootConnector" presStyleLbl="node2" presStyleIdx="3" presStyleCnt="4"/>
      <dgm:spPr/>
    </dgm:pt>
    <dgm:pt modelId="{A3725AB5-E1C7-4DEF-97AB-2C9F62B41B58}" type="pres">
      <dgm:prSet presAssocID="{83D47558-C2DB-49AD-AC17-DF247C7B9D77}" presName="hierChild4" presStyleCnt="0"/>
      <dgm:spPr/>
    </dgm:pt>
    <dgm:pt modelId="{4FAA86CB-6F9B-4839-961E-45FF2F63C2C8}" type="pres">
      <dgm:prSet presAssocID="{83D47558-C2DB-49AD-AC17-DF247C7B9D77}" presName="hierChild5" presStyleCnt="0"/>
      <dgm:spPr/>
    </dgm:pt>
    <dgm:pt modelId="{B7846245-6E29-4A5D-8E9E-2DF7DC7783BF}" type="pres">
      <dgm:prSet presAssocID="{35E8AF91-8B42-425B-91C2-4F773297CDA4}" presName="hierChild3" presStyleCnt="0"/>
      <dgm:spPr/>
    </dgm:pt>
  </dgm:ptLst>
  <dgm:cxnLst>
    <dgm:cxn modelId="{8474353B-C275-4DD8-B906-31D7AE7E4CFE}" type="presOf" srcId="{83D47558-C2DB-49AD-AC17-DF247C7B9D77}" destId="{671088DB-B320-47A3-BD23-C10AE748E65B}" srcOrd="0" destOrd="0" presId="urn:microsoft.com/office/officeart/2005/8/layout/orgChart1"/>
    <dgm:cxn modelId="{26C5AC7D-D469-4922-B541-4783CF49E02C}" type="presOf" srcId="{34ADC27B-B55B-4E08-AE4E-E87E6128C771}" destId="{A7BD27FA-A76A-40CE-BE7E-F8CFDE880C9A}" srcOrd="0" destOrd="0" presId="urn:microsoft.com/office/officeart/2005/8/layout/orgChart1"/>
    <dgm:cxn modelId="{8412DFA3-201E-44D6-AFF0-53D0E8579A7A}" type="presOf" srcId="{34ADC27B-B55B-4E08-AE4E-E87E6128C771}" destId="{96DBC2BE-4C05-4AEB-8435-475B98AD5AF7}" srcOrd="1" destOrd="0" presId="urn:microsoft.com/office/officeart/2005/8/layout/orgChart1"/>
    <dgm:cxn modelId="{D2D63E31-BB69-4E2F-B677-ACA2D6C98EB2}" type="presOf" srcId="{83D47558-C2DB-49AD-AC17-DF247C7B9D77}" destId="{D367573A-606A-486C-8D81-8D3ADCA1ECD0}" srcOrd="1" destOrd="0" presId="urn:microsoft.com/office/officeart/2005/8/layout/orgChart1"/>
    <dgm:cxn modelId="{96B7C805-E485-4B4C-8538-17AD17E863CF}" type="presOf" srcId="{9BC6E64D-F4E9-4C9E-AAAC-0822EEB5487F}" destId="{F77B4341-D0D5-484A-B9F7-A57912A53A7F}" srcOrd="0" destOrd="0" presId="urn:microsoft.com/office/officeart/2005/8/layout/orgChart1"/>
    <dgm:cxn modelId="{7D77B565-576B-425D-ACAF-3536C1208737}" srcId="{F8975EA9-CF95-46B7-AA51-44379A53EBA5}" destId="{35E8AF91-8B42-425B-91C2-4F773297CDA4}" srcOrd="0" destOrd="0" parTransId="{62AA6CDE-F44C-4F07-B080-F64FBF01AB9F}" sibTransId="{2C7E43E6-2650-4A06-8B09-8950F36F9147}"/>
    <dgm:cxn modelId="{84569AB7-0400-4E0D-89D1-B103816E513C}" srcId="{35E8AF91-8B42-425B-91C2-4F773297CDA4}" destId="{34ADC27B-B55B-4E08-AE4E-E87E6128C771}" srcOrd="1" destOrd="0" parTransId="{9BC6E64D-F4E9-4C9E-AAAC-0822EEB5487F}" sibTransId="{CB4BE097-E4EB-40FD-840D-AFEAB783C38F}"/>
    <dgm:cxn modelId="{66C8ED78-9FAA-4B61-A1A1-71BDCEF08DFE}" type="presOf" srcId="{D40A4708-F9A1-40FA-A16B-6120D78A004A}" destId="{1B831161-8DCC-4169-B6D6-2181A35AA4F4}" srcOrd="0" destOrd="0" presId="urn:microsoft.com/office/officeart/2005/8/layout/orgChart1"/>
    <dgm:cxn modelId="{24807164-5DB6-4363-BACB-3D3BF78DF2A5}" srcId="{35E8AF91-8B42-425B-91C2-4F773297CDA4}" destId="{D40A4708-F9A1-40FA-A16B-6120D78A004A}" srcOrd="0" destOrd="0" parTransId="{0BC5B604-2AAC-4F1D-A09C-960DF9B0CAE3}" sibTransId="{14ADE00A-AF25-43E0-BD48-2CE597D91D28}"/>
    <dgm:cxn modelId="{E1F7D79F-706D-4D28-A3F0-4BEFFBD50609}" srcId="{35E8AF91-8B42-425B-91C2-4F773297CDA4}" destId="{83D47558-C2DB-49AD-AC17-DF247C7B9D77}" srcOrd="3" destOrd="0" parTransId="{2C9F8AE3-768D-4159-92E3-1F719AE64665}" sibTransId="{9D8390D9-A80A-4490-BF1A-4506854CC40C}"/>
    <dgm:cxn modelId="{C6F6E1EA-B999-4B90-8FA6-BBDF3D6AD7F9}" srcId="{35E8AF91-8B42-425B-91C2-4F773297CDA4}" destId="{DC01E374-C2F5-4023-A97E-23F00166B68A}" srcOrd="2" destOrd="0" parTransId="{B6653DED-71C2-4AF1-856B-4FB920C1EF75}" sibTransId="{97396A38-A088-497F-9DF2-5F3ED5AAABC8}"/>
    <dgm:cxn modelId="{8012C5C0-1778-421F-9258-AEF5F254BEE6}" type="presOf" srcId="{0BC5B604-2AAC-4F1D-A09C-960DF9B0CAE3}" destId="{07F2EE43-44F1-4B74-8A5F-C83329D49442}" srcOrd="0" destOrd="0" presId="urn:microsoft.com/office/officeart/2005/8/layout/orgChart1"/>
    <dgm:cxn modelId="{5801F623-46D1-43F5-979B-CC6674686B6D}" type="presOf" srcId="{F8975EA9-CF95-46B7-AA51-44379A53EBA5}" destId="{108CD809-2094-4E5E-B663-B76367794C30}" srcOrd="0" destOrd="0" presId="urn:microsoft.com/office/officeart/2005/8/layout/orgChart1"/>
    <dgm:cxn modelId="{239E8D74-1129-481B-8C8C-A4585D881FA2}" type="presOf" srcId="{2C9F8AE3-768D-4159-92E3-1F719AE64665}" destId="{7F2DBB2E-01A5-4D65-AFBB-9916B6181C8A}" srcOrd="0" destOrd="0" presId="urn:microsoft.com/office/officeart/2005/8/layout/orgChart1"/>
    <dgm:cxn modelId="{3D3BA2FC-D986-47B1-9535-DD17BE44B949}" type="presOf" srcId="{35E8AF91-8B42-425B-91C2-4F773297CDA4}" destId="{132106D7-CF53-48E3-BD45-8F22195CAD8F}" srcOrd="1" destOrd="0" presId="urn:microsoft.com/office/officeart/2005/8/layout/orgChart1"/>
    <dgm:cxn modelId="{DA384705-8FB6-4DA0-A12A-903930EB1CFB}" type="presOf" srcId="{D40A4708-F9A1-40FA-A16B-6120D78A004A}" destId="{4F57492C-B089-4AC8-B55E-27AF57A16543}" srcOrd="1" destOrd="0" presId="urn:microsoft.com/office/officeart/2005/8/layout/orgChart1"/>
    <dgm:cxn modelId="{18E1B5A5-C862-4460-B129-8F5AD26F6A19}" type="presOf" srcId="{DC01E374-C2F5-4023-A97E-23F00166B68A}" destId="{C417F754-AB17-40C7-B4A3-B497CFB09C89}" srcOrd="1" destOrd="0" presId="urn:microsoft.com/office/officeart/2005/8/layout/orgChart1"/>
    <dgm:cxn modelId="{90284792-758E-4931-A666-DDD845EA72DB}" type="presOf" srcId="{35E8AF91-8B42-425B-91C2-4F773297CDA4}" destId="{2BDE1091-8838-4BD7-A318-0EFF95FE9BB1}" srcOrd="0" destOrd="0" presId="urn:microsoft.com/office/officeart/2005/8/layout/orgChart1"/>
    <dgm:cxn modelId="{A4DC0AAE-F65E-421C-B2BD-982BAE7E4D47}" type="presOf" srcId="{B6653DED-71C2-4AF1-856B-4FB920C1EF75}" destId="{1854ADBC-D787-41DF-90EF-B2579F399820}" srcOrd="0" destOrd="0" presId="urn:microsoft.com/office/officeart/2005/8/layout/orgChart1"/>
    <dgm:cxn modelId="{52E2D3AB-6701-4BD6-A187-01B10D2A1FD2}" type="presOf" srcId="{DC01E374-C2F5-4023-A97E-23F00166B68A}" destId="{50765F6E-3BEB-4D06-8DB5-534CB8702BC1}" srcOrd="0" destOrd="0" presId="urn:microsoft.com/office/officeart/2005/8/layout/orgChart1"/>
    <dgm:cxn modelId="{470E19A0-6826-4B2A-91F2-0D74A7B6F6D8}" type="presParOf" srcId="{108CD809-2094-4E5E-B663-B76367794C30}" destId="{B56C7769-9BD9-41EE-9498-78E09FE10401}" srcOrd="0" destOrd="0" presId="urn:microsoft.com/office/officeart/2005/8/layout/orgChart1"/>
    <dgm:cxn modelId="{A1D638C3-2EB8-45C7-AF85-84A3393F7300}" type="presParOf" srcId="{B56C7769-9BD9-41EE-9498-78E09FE10401}" destId="{1C7DE306-5A9A-4836-91F1-00954DA42195}" srcOrd="0" destOrd="0" presId="urn:microsoft.com/office/officeart/2005/8/layout/orgChart1"/>
    <dgm:cxn modelId="{D5DAD7AC-3BCF-4490-9E01-DA186E14A2F6}" type="presParOf" srcId="{1C7DE306-5A9A-4836-91F1-00954DA42195}" destId="{2BDE1091-8838-4BD7-A318-0EFF95FE9BB1}" srcOrd="0" destOrd="0" presId="urn:microsoft.com/office/officeart/2005/8/layout/orgChart1"/>
    <dgm:cxn modelId="{9474136D-60E3-4D2A-B976-66370A1BDD2A}" type="presParOf" srcId="{1C7DE306-5A9A-4836-91F1-00954DA42195}" destId="{132106D7-CF53-48E3-BD45-8F22195CAD8F}" srcOrd="1" destOrd="0" presId="urn:microsoft.com/office/officeart/2005/8/layout/orgChart1"/>
    <dgm:cxn modelId="{83137761-4243-4497-B4A9-D9A719623A06}" type="presParOf" srcId="{B56C7769-9BD9-41EE-9498-78E09FE10401}" destId="{7A480A2E-D7F9-4D31-AD8A-38F2C8F35FA9}" srcOrd="1" destOrd="0" presId="urn:microsoft.com/office/officeart/2005/8/layout/orgChart1"/>
    <dgm:cxn modelId="{5703B2E7-6304-4D9A-836B-526B1F16C67A}" type="presParOf" srcId="{7A480A2E-D7F9-4D31-AD8A-38F2C8F35FA9}" destId="{07F2EE43-44F1-4B74-8A5F-C83329D49442}" srcOrd="0" destOrd="0" presId="urn:microsoft.com/office/officeart/2005/8/layout/orgChart1"/>
    <dgm:cxn modelId="{6C8EB42E-461A-41F8-8EDB-2369567F9CF5}" type="presParOf" srcId="{7A480A2E-D7F9-4D31-AD8A-38F2C8F35FA9}" destId="{D5E04FA5-EED9-4351-8454-F9190D0487E4}" srcOrd="1" destOrd="0" presId="urn:microsoft.com/office/officeart/2005/8/layout/orgChart1"/>
    <dgm:cxn modelId="{8C865DAA-B598-4BE0-9448-008C12FFC777}" type="presParOf" srcId="{D5E04FA5-EED9-4351-8454-F9190D0487E4}" destId="{BFA07EE0-AEB2-4B63-BF58-45C4A7CDF922}" srcOrd="0" destOrd="0" presId="urn:microsoft.com/office/officeart/2005/8/layout/orgChart1"/>
    <dgm:cxn modelId="{7ACC18D5-274D-4E15-B5DE-1C8385322998}" type="presParOf" srcId="{BFA07EE0-AEB2-4B63-BF58-45C4A7CDF922}" destId="{1B831161-8DCC-4169-B6D6-2181A35AA4F4}" srcOrd="0" destOrd="0" presId="urn:microsoft.com/office/officeart/2005/8/layout/orgChart1"/>
    <dgm:cxn modelId="{9751A575-9007-4013-A027-FFC1A4425847}" type="presParOf" srcId="{BFA07EE0-AEB2-4B63-BF58-45C4A7CDF922}" destId="{4F57492C-B089-4AC8-B55E-27AF57A16543}" srcOrd="1" destOrd="0" presId="urn:microsoft.com/office/officeart/2005/8/layout/orgChart1"/>
    <dgm:cxn modelId="{B9F04054-816D-4A5C-938E-E60E0E0F08B7}" type="presParOf" srcId="{D5E04FA5-EED9-4351-8454-F9190D0487E4}" destId="{38B983E8-9188-4EAD-9EB2-C018E8AD4B37}" srcOrd="1" destOrd="0" presId="urn:microsoft.com/office/officeart/2005/8/layout/orgChart1"/>
    <dgm:cxn modelId="{11409A76-C98F-4C97-8A8B-5D5B5C0F30D4}" type="presParOf" srcId="{D5E04FA5-EED9-4351-8454-F9190D0487E4}" destId="{091A8D4F-F2E8-4BED-9F29-7908C4D6D5FE}" srcOrd="2" destOrd="0" presId="urn:microsoft.com/office/officeart/2005/8/layout/orgChart1"/>
    <dgm:cxn modelId="{091F6719-660B-4FA9-955F-808A286A5739}" type="presParOf" srcId="{7A480A2E-D7F9-4D31-AD8A-38F2C8F35FA9}" destId="{F77B4341-D0D5-484A-B9F7-A57912A53A7F}" srcOrd="2" destOrd="0" presId="urn:microsoft.com/office/officeart/2005/8/layout/orgChart1"/>
    <dgm:cxn modelId="{B9BD061F-F2BD-4AE9-9704-9EE204E07D9A}" type="presParOf" srcId="{7A480A2E-D7F9-4D31-AD8A-38F2C8F35FA9}" destId="{994A7E3A-7765-4FD1-8B28-8935ED55B0CC}" srcOrd="3" destOrd="0" presId="urn:microsoft.com/office/officeart/2005/8/layout/orgChart1"/>
    <dgm:cxn modelId="{816B1D5C-C4B8-426E-9883-312E530409CD}" type="presParOf" srcId="{994A7E3A-7765-4FD1-8B28-8935ED55B0CC}" destId="{CD7ED16C-C693-4474-B376-86CB5688B6A0}" srcOrd="0" destOrd="0" presId="urn:microsoft.com/office/officeart/2005/8/layout/orgChart1"/>
    <dgm:cxn modelId="{810B9891-C5CB-41CC-82B3-534425CCDAB8}" type="presParOf" srcId="{CD7ED16C-C693-4474-B376-86CB5688B6A0}" destId="{A7BD27FA-A76A-40CE-BE7E-F8CFDE880C9A}" srcOrd="0" destOrd="0" presId="urn:microsoft.com/office/officeart/2005/8/layout/orgChart1"/>
    <dgm:cxn modelId="{20BAB415-9053-4D0B-B0BB-C4D98EED6E4E}" type="presParOf" srcId="{CD7ED16C-C693-4474-B376-86CB5688B6A0}" destId="{96DBC2BE-4C05-4AEB-8435-475B98AD5AF7}" srcOrd="1" destOrd="0" presId="urn:microsoft.com/office/officeart/2005/8/layout/orgChart1"/>
    <dgm:cxn modelId="{59798E1B-5573-4B53-8976-DDA0E936E740}" type="presParOf" srcId="{994A7E3A-7765-4FD1-8B28-8935ED55B0CC}" destId="{18F89990-6290-4D36-84D4-292B1C1B054B}" srcOrd="1" destOrd="0" presId="urn:microsoft.com/office/officeart/2005/8/layout/orgChart1"/>
    <dgm:cxn modelId="{E5C667CB-590F-41A2-A4D1-9EC99973F510}" type="presParOf" srcId="{994A7E3A-7765-4FD1-8B28-8935ED55B0CC}" destId="{CC3B9247-03BB-4690-8538-CE6F05654738}" srcOrd="2" destOrd="0" presId="urn:microsoft.com/office/officeart/2005/8/layout/orgChart1"/>
    <dgm:cxn modelId="{850D55C8-F271-47E2-A07B-C15103C2588E}" type="presParOf" srcId="{7A480A2E-D7F9-4D31-AD8A-38F2C8F35FA9}" destId="{1854ADBC-D787-41DF-90EF-B2579F399820}" srcOrd="4" destOrd="0" presId="urn:microsoft.com/office/officeart/2005/8/layout/orgChart1"/>
    <dgm:cxn modelId="{19D6A18B-E4E5-446E-A225-417030A1B674}" type="presParOf" srcId="{7A480A2E-D7F9-4D31-AD8A-38F2C8F35FA9}" destId="{0DCA749B-97C0-4E08-91B6-9A87C78CF770}" srcOrd="5" destOrd="0" presId="urn:microsoft.com/office/officeart/2005/8/layout/orgChart1"/>
    <dgm:cxn modelId="{C6553404-D64C-441C-B2A8-8D32CA545EF9}" type="presParOf" srcId="{0DCA749B-97C0-4E08-91B6-9A87C78CF770}" destId="{4044EB50-9954-4152-AE21-DB34F7CAD4E3}" srcOrd="0" destOrd="0" presId="urn:microsoft.com/office/officeart/2005/8/layout/orgChart1"/>
    <dgm:cxn modelId="{16E36356-FB32-4380-869C-9AC4D4B349AA}" type="presParOf" srcId="{4044EB50-9954-4152-AE21-DB34F7CAD4E3}" destId="{50765F6E-3BEB-4D06-8DB5-534CB8702BC1}" srcOrd="0" destOrd="0" presId="urn:microsoft.com/office/officeart/2005/8/layout/orgChart1"/>
    <dgm:cxn modelId="{0DA7FF53-9DF8-4329-855F-7C461732D71E}" type="presParOf" srcId="{4044EB50-9954-4152-AE21-DB34F7CAD4E3}" destId="{C417F754-AB17-40C7-B4A3-B497CFB09C89}" srcOrd="1" destOrd="0" presId="urn:microsoft.com/office/officeart/2005/8/layout/orgChart1"/>
    <dgm:cxn modelId="{A8534856-2762-46CF-BFDA-034F350A835B}" type="presParOf" srcId="{0DCA749B-97C0-4E08-91B6-9A87C78CF770}" destId="{A0C1B885-1448-4AA9-AD87-0DB8FD85319A}" srcOrd="1" destOrd="0" presId="urn:microsoft.com/office/officeart/2005/8/layout/orgChart1"/>
    <dgm:cxn modelId="{208E4D59-A7FC-453F-849F-BF468CF5F109}" type="presParOf" srcId="{0DCA749B-97C0-4E08-91B6-9A87C78CF770}" destId="{3D87A9C7-9244-480E-A69F-486FA04CC06E}" srcOrd="2" destOrd="0" presId="urn:microsoft.com/office/officeart/2005/8/layout/orgChart1"/>
    <dgm:cxn modelId="{ACA7805E-6745-4BCD-97B3-04F8DF02EC02}" type="presParOf" srcId="{7A480A2E-D7F9-4D31-AD8A-38F2C8F35FA9}" destId="{7F2DBB2E-01A5-4D65-AFBB-9916B6181C8A}" srcOrd="6" destOrd="0" presId="urn:microsoft.com/office/officeart/2005/8/layout/orgChart1"/>
    <dgm:cxn modelId="{11AC7589-F3F5-4E16-81FC-051D052B52C6}" type="presParOf" srcId="{7A480A2E-D7F9-4D31-AD8A-38F2C8F35FA9}" destId="{C0C9C0E8-C1A8-4056-BFCB-2A59D4FAB833}" srcOrd="7" destOrd="0" presId="urn:microsoft.com/office/officeart/2005/8/layout/orgChart1"/>
    <dgm:cxn modelId="{0222CFFC-E249-4EF5-BC70-718A193DD3AF}" type="presParOf" srcId="{C0C9C0E8-C1A8-4056-BFCB-2A59D4FAB833}" destId="{A4C3E59E-06DF-45B1-8E6F-35C67BE23241}" srcOrd="0" destOrd="0" presId="urn:microsoft.com/office/officeart/2005/8/layout/orgChart1"/>
    <dgm:cxn modelId="{4C6F1945-1222-49CD-872A-BE4DF122A59F}" type="presParOf" srcId="{A4C3E59E-06DF-45B1-8E6F-35C67BE23241}" destId="{671088DB-B320-47A3-BD23-C10AE748E65B}" srcOrd="0" destOrd="0" presId="urn:microsoft.com/office/officeart/2005/8/layout/orgChart1"/>
    <dgm:cxn modelId="{1BF4A9BA-C70E-499A-81A3-FD1EBB531C86}" type="presParOf" srcId="{A4C3E59E-06DF-45B1-8E6F-35C67BE23241}" destId="{D367573A-606A-486C-8D81-8D3ADCA1ECD0}" srcOrd="1" destOrd="0" presId="urn:microsoft.com/office/officeart/2005/8/layout/orgChart1"/>
    <dgm:cxn modelId="{AA5762B1-0516-49F5-9448-C2BD373C622C}" type="presParOf" srcId="{C0C9C0E8-C1A8-4056-BFCB-2A59D4FAB833}" destId="{A3725AB5-E1C7-4DEF-97AB-2C9F62B41B58}" srcOrd="1" destOrd="0" presId="urn:microsoft.com/office/officeart/2005/8/layout/orgChart1"/>
    <dgm:cxn modelId="{BD8E655E-0836-4836-87EA-F28FD9BF2B1F}" type="presParOf" srcId="{C0C9C0E8-C1A8-4056-BFCB-2A59D4FAB833}" destId="{4FAA86CB-6F9B-4839-961E-45FF2F63C2C8}" srcOrd="2" destOrd="0" presId="urn:microsoft.com/office/officeart/2005/8/layout/orgChart1"/>
    <dgm:cxn modelId="{CDB3C24A-AA16-45E4-8A7D-5712E98F99E8}" type="presParOf" srcId="{B56C7769-9BD9-41EE-9498-78E09FE10401}" destId="{B7846245-6E29-4A5D-8E9E-2DF7DC7783BF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2DBB2E-01A5-4D65-AFBB-9916B6181C8A}">
      <dsp:nvSpPr>
        <dsp:cNvPr id="0" name=""/>
        <dsp:cNvSpPr/>
      </dsp:nvSpPr>
      <dsp:spPr>
        <a:xfrm>
          <a:off x="5316682" y="1439462"/>
          <a:ext cx="4164058" cy="4817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0895"/>
              </a:lnTo>
              <a:lnTo>
                <a:pt x="4164058" y="240895"/>
              </a:lnTo>
              <a:lnTo>
                <a:pt x="4164058" y="48179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54ADBC-D787-41DF-90EF-B2579F399820}">
      <dsp:nvSpPr>
        <dsp:cNvPr id="0" name=""/>
        <dsp:cNvSpPr/>
      </dsp:nvSpPr>
      <dsp:spPr>
        <a:xfrm>
          <a:off x="5316682" y="1439462"/>
          <a:ext cx="1388019" cy="4817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0895"/>
              </a:lnTo>
              <a:lnTo>
                <a:pt x="1388019" y="240895"/>
              </a:lnTo>
              <a:lnTo>
                <a:pt x="1388019" y="48179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7B4341-D0D5-484A-B9F7-A57912A53A7F}">
      <dsp:nvSpPr>
        <dsp:cNvPr id="0" name=""/>
        <dsp:cNvSpPr/>
      </dsp:nvSpPr>
      <dsp:spPr>
        <a:xfrm>
          <a:off x="3928662" y="1439462"/>
          <a:ext cx="1388019" cy="481791"/>
        </a:xfrm>
        <a:custGeom>
          <a:avLst/>
          <a:gdLst/>
          <a:ahLst/>
          <a:cxnLst/>
          <a:rect l="0" t="0" r="0" b="0"/>
          <a:pathLst>
            <a:path>
              <a:moveTo>
                <a:pt x="1388019" y="0"/>
              </a:moveTo>
              <a:lnTo>
                <a:pt x="1388019" y="240895"/>
              </a:lnTo>
              <a:lnTo>
                <a:pt x="0" y="240895"/>
              </a:lnTo>
              <a:lnTo>
                <a:pt x="0" y="48179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F2EE43-44F1-4B74-8A5F-C83329D49442}">
      <dsp:nvSpPr>
        <dsp:cNvPr id="0" name=""/>
        <dsp:cNvSpPr/>
      </dsp:nvSpPr>
      <dsp:spPr>
        <a:xfrm>
          <a:off x="1152623" y="1439462"/>
          <a:ext cx="4164058" cy="481791"/>
        </a:xfrm>
        <a:custGeom>
          <a:avLst/>
          <a:gdLst/>
          <a:ahLst/>
          <a:cxnLst/>
          <a:rect l="0" t="0" r="0" b="0"/>
          <a:pathLst>
            <a:path>
              <a:moveTo>
                <a:pt x="4164058" y="0"/>
              </a:moveTo>
              <a:lnTo>
                <a:pt x="4164058" y="240895"/>
              </a:lnTo>
              <a:lnTo>
                <a:pt x="0" y="240895"/>
              </a:lnTo>
              <a:lnTo>
                <a:pt x="0" y="48179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DE1091-8838-4BD7-A318-0EFF95FE9BB1}">
      <dsp:nvSpPr>
        <dsp:cNvPr id="0" name=""/>
        <dsp:cNvSpPr/>
      </dsp:nvSpPr>
      <dsp:spPr>
        <a:xfrm>
          <a:off x="4169558" y="292339"/>
          <a:ext cx="2294246" cy="114712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b="1" kern="1200" dirty="0" err="1" smtClean="0"/>
            <a:t>bbay</a:t>
          </a:r>
          <a:r>
            <a:rPr lang="en-US" sz="2900" kern="1200" dirty="0" smtClean="0"/>
            <a:t/>
          </a:r>
          <a:br>
            <a:rPr lang="en-US" sz="2900" kern="1200" dirty="0" smtClean="0"/>
          </a:br>
          <a:r>
            <a:rPr lang="bg-BG" sz="1800" kern="1200" dirty="0" smtClean="0"/>
            <a:t>родителски проект</a:t>
          </a:r>
          <a:endParaRPr lang="bg-BG" sz="3600" kern="1200" dirty="0"/>
        </a:p>
      </dsp:txBody>
      <dsp:txXfrm>
        <a:off x="4169558" y="292339"/>
        <a:ext cx="2294246" cy="1147123"/>
      </dsp:txXfrm>
    </dsp:sp>
    <dsp:sp modelId="{1B831161-8DCC-4169-B6D6-2181A35AA4F4}">
      <dsp:nvSpPr>
        <dsp:cNvPr id="0" name=""/>
        <dsp:cNvSpPr/>
      </dsp:nvSpPr>
      <dsp:spPr>
        <a:xfrm>
          <a:off x="5500" y="1921254"/>
          <a:ext cx="2294246" cy="114712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err="1" smtClean="0"/>
            <a:t>bbay-api</a:t>
          </a:r>
          <a:r>
            <a:rPr lang="bg-BG" sz="2000" kern="1200" dirty="0" smtClean="0"/>
            <a:t/>
          </a:r>
          <a:br>
            <a:rPr lang="bg-BG" sz="2000" kern="1200" dirty="0" smtClean="0"/>
          </a:br>
          <a:r>
            <a:rPr lang="bg-BG" sz="1800" kern="1200" dirty="0" smtClean="0"/>
            <a:t>интерфейси, ентита и събития</a:t>
          </a:r>
          <a:endParaRPr lang="bg-BG" sz="2400" kern="1200" dirty="0"/>
        </a:p>
      </dsp:txBody>
      <dsp:txXfrm>
        <a:off x="5500" y="1921254"/>
        <a:ext cx="2294246" cy="1147123"/>
      </dsp:txXfrm>
    </dsp:sp>
    <dsp:sp modelId="{A7BD27FA-A76A-40CE-BE7E-F8CFDE880C9A}">
      <dsp:nvSpPr>
        <dsp:cNvPr id="0" name=""/>
        <dsp:cNvSpPr/>
      </dsp:nvSpPr>
      <dsp:spPr>
        <a:xfrm>
          <a:off x="2781539" y="1921254"/>
          <a:ext cx="2294246" cy="114712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b="1" kern="1200" dirty="0" err="1" smtClean="0"/>
            <a:t>bbay-impl</a:t>
          </a:r>
          <a:endParaRPr lang="bg-BG" sz="2300" b="1" kern="1200" dirty="0" smtClean="0"/>
        </a:p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kern="1200" dirty="0" smtClean="0"/>
            <a:t>EJBs </a:t>
          </a:r>
          <a:r>
            <a:rPr lang="bg-BG" sz="1800" b="0" kern="1200" dirty="0" smtClean="0"/>
            <a:t>и сервизи</a:t>
          </a:r>
          <a:endParaRPr lang="bg-BG" sz="1800" b="0" kern="1200" dirty="0"/>
        </a:p>
      </dsp:txBody>
      <dsp:txXfrm>
        <a:off x="2781539" y="1921254"/>
        <a:ext cx="2294246" cy="1147123"/>
      </dsp:txXfrm>
    </dsp:sp>
    <dsp:sp modelId="{50765F6E-3BEB-4D06-8DB5-534CB8702BC1}">
      <dsp:nvSpPr>
        <dsp:cNvPr id="0" name=""/>
        <dsp:cNvSpPr/>
      </dsp:nvSpPr>
      <dsp:spPr>
        <a:xfrm>
          <a:off x="5557577" y="1921254"/>
          <a:ext cx="2294246" cy="114712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b="1" kern="1200" dirty="0" err="1" smtClean="0"/>
            <a:t>bbay</a:t>
          </a:r>
          <a:r>
            <a:rPr lang="en-US" sz="2300" b="1" kern="1200" dirty="0" smtClean="0"/>
            <a:t>-web</a:t>
          </a:r>
        </a:p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g-BG" sz="1800" b="0" kern="1200" dirty="0" smtClean="0"/>
            <a:t>филтри, уеб ресурси</a:t>
          </a:r>
          <a:endParaRPr lang="bg-BG" sz="1800" b="0" kern="1200" dirty="0"/>
        </a:p>
      </dsp:txBody>
      <dsp:txXfrm>
        <a:off x="5557577" y="1921254"/>
        <a:ext cx="2294246" cy="1147123"/>
      </dsp:txXfrm>
    </dsp:sp>
    <dsp:sp modelId="{671088DB-B320-47A3-BD23-C10AE748E65B}">
      <dsp:nvSpPr>
        <dsp:cNvPr id="0" name=""/>
        <dsp:cNvSpPr/>
      </dsp:nvSpPr>
      <dsp:spPr>
        <a:xfrm>
          <a:off x="8333616" y="1921254"/>
          <a:ext cx="2294246" cy="114712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err="1" smtClean="0"/>
            <a:t>bbay</a:t>
          </a:r>
          <a:r>
            <a:rPr lang="en-US" sz="2400" b="1" kern="1200" dirty="0" smtClean="0"/>
            <a:t>-deployment</a:t>
          </a:r>
          <a:endParaRPr lang="bg-BG" sz="2400" b="1" kern="1200" dirty="0" smtClean="0"/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persistence.xml</a:t>
          </a:r>
          <a:endParaRPr lang="bg-BG" sz="2400" kern="1200" dirty="0"/>
        </a:p>
      </dsp:txBody>
      <dsp:txXfrm>
        <a:off x="8333616" y="1921254"/>
        <a:ext cx="2294246" cy="11471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F30B-9BB8-47CC-8ED6-0C81EA14B032}" type="datetimeFigureOut">
              <a:rPr lang="bg-BG" smtClean="0"/>
              <a:t>11.7.2014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214C7-FBB3-45DE-9C23-CDC11ADDCDF7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44777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F30B-9BB8-47CC-8ED6-0C81EA14B032}" type="datetimeFigureOut">
              <a:rPr lang="bg-BG" smtClean="0"/>
              <a:t>11.7.2014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214C7-FBB3-45DE-9C23-CDC11ADDCDF7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78780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F30B-9BB8-47CC-8ED6-0C81EA14B032}" type="datetimeFigureOut">
              <a:rPr lang="bg-BG" smtClean="0"/>
              <a:t>11.7.2014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214C7-FBB3-45DE-9C23-CDC11ADDCDF7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91272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F30B-9BB8-47CC-8ED6-0C81EA14B032}" type="datetimeFigureOut">
              <a:rPr lang="bg-BG" smtClean="0"/>
              <a:t>11.7.2014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214C7-FBB3-45DE-9C23-CDC11ADDCDF7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53651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F30B-9BB8-47CC-8ED6-0C81EA14B032}" type="datetimeFigureOut">
              <a:rPr lang="bg-BG" smtClean="0"/>
              <a:t>11.7.2014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214C7-FBB3-45DE-9C23-CDC11ADDCDF7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79691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F30B-9BB8-47CC-8ED6-0C81EA14B032}" type="datetimeFigureOut">
              <a:rPr lang="bg-BG" smtClean="0"/>
              <a:t>11.7.2014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214C7-FBB3-45DE-9C23-CDC11ADDCDF7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13518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F30B-9BB8-47CC-8ED6-0C81EA14B032}" type="datetimeFigureOut">
              <a:rPr lang="bg-BG" smtClean="0"/>
              <a:t>11.7.2014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214C7-FBB3-45DE-9C23-CDC11ADDCDF7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29114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F30B-9BB8-47CC-8ED6-0C81EA14B032}" type="datetimeFigureOut">
              <a:rPr lang="bg-BG" smtClean="0"/>
              <a:t>11.7.2014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214C7-FBB3-45DE-9C23-CDC11ADDCDF7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07983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F30B-9BB8-47CC-8ED6-0C81EA14B032}" type="datetimeFigureOut">
              <a:rPr lang="bg-BG" smtClean="0"/>
              <a:t>11.7.2014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214C7-FBB3-45DE-9C23-CDC11ADDCDF7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55017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F30B-9BB8-47CC-8ED6-0C81EA14B032}" type="datetimeFigureOut">
              <a:rPr lang="bg-BG" smtClean="0"/>
              <a:t>11.7.2014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214C7-FBB3-45DE-9C23-CDC11ADDCDF7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9124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F30B-9BB8-47CC-8ED6-0C81EA14B032}" type="datetimeFigureOut">
              <a:rPr lang="bg-BG" smtClean="0"/>
              <a:t>11.7.2014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214C7-FBB3-45DE-9C23-CDC11ADDCDF7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96175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37F30B-9BB8-47CC-8ED6-0C81EA14B032}" type="datetimeFigureOut">
              <a:rPr lang="bg-BG" smtClean="0"/>
              <a:t>11.7.2014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F214C7-FBB3-45DE-9C23-CDC11ADDCDF7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2315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Михаил Радков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 smtClean="0"/>
              <a:t>Роли:</a:t>
            </a:r>
          </a:p>
          <a:p>
            <a:r>
              <a:rPr lang="bg-BG" dirty="0" smtClean="0"/>
              <a:t>Администратор и Разработчик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62037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Роля администратор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Среда за разработка</a:t>
            </a:r>
          </a:p>
          <a:p>
            <a:pPr lvl="1"/>
            <a:r>
              <a:rPr lang="bg-BG" dirty="0" smtClean="0"/>
              <a:t>База от данни </a:t>
            </a:r>
            <a:r>
              <a:rPr lang="en-US" dirty="0" err="1" smtClean="0"/>
              <a:t>PostgreSQL</a:t>
            </a:r>
            <a:endParaRPr lang="en-US" dirty="0" smtClean="0"/>
          </a:p>
          <a:p>
            <a:pPr lvl="1"/>
            <a:r>
              <a:rPr lang="bg-BG" dirty="0" smtClean="0"/>
              <a:t>Приложен сървър </a:t>
            </a:r>
            <a:r>
              <a:rPr lang="en-US" dirty="0" err="1" smtClean="0"/>
              <a:t>WildFly</a:t>
            </a:r>
            <a:r>
              <a:rPr lang="en-US" dirty="0" smtClean="0"/>
              <a:t> 8</a:t>
            </a:r>
          </a:p>
          <a:p>
            <a:pPr lvl="1"/>
            <a:r>
              <a:rPr lang="en-US" dirty="0" smtClean="0"/>
              <a:t>Eclipse </a:t>
            </a:r>
            <a:r>
              <a:rPr lang="en-US" dirty="0" err="1" smtClean="0"/>
              <a:t>Kepler</a:t>
            </a:r>
            <a:endParaRPr lang="en-US" dirty="0" smtClean="0"/>
          </a:p>
          <a:p>
            <a:pPr lvl="1"/>
            <a:r>
              <a:rPr lang="en-US" dirty="0" smtClean="0"/>
              <a:t>SVN</a:t>
            </a:r>
            <a:endParaRPr lang="bg-BG" dirty="0" smtClean="0"/>
          </a:p>
          <a:p>
            <a:r>
              <a:rPr lang="bg-BG" dirty="0" smtClean="0"/>
              <a:t>Тестова среда</a:t>
            </a:r>
          </a:p>
          <a:p>
            <a:r>
              <a:rPr lang="bg-BG" dirty="0" smtClean="0"/>
              <a:t>Производствена среда</a:t>
            </a:r>
          </a:p>
          <a:p>
            <a:endParaRPr lang="bg-BG" dirty="0"/>
          </a:p>
          <a:p>
            <a:r>
              <a:rPr lang="ru-RU" dirty="0" smtClean="0"/>
              <a:t>Ръководство за настройване на среда за разработка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673321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Роля разработчик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Проектна структура</a:t>
            </a:r>
          </a:p>
          <a:p>
            <a:r>
              <a:rPr lang="bg-BG" dirty="0" smtClean="0"/>
              <a:t>База от данни под формата на обекти </a:t>
            </a:r>
          </a:p>
          <a:p>
            <a:r>
              <a:rPr lang="bg-BG" dirty="0" smtClean="0"/>
              <a:t>Система за „пачване“ на бази от данни </a:t>
            </a:r>
            <a:r>
              <a:rPr lang="en-US" dirty="0" err="1" smtClean="0"/>
              <a:t>Liquibase</a:t>
            </a:r>
            <a:endParaRPr lang="bg-BG" dirty="0" smtClean="0"/>
          </a:p>
          <a:p>
            <a:r>
              <a:rPr lang="bg-BG" dirty="0" smtClean="0"/>
              <a:t>Система за конфигурации</a:t>
            </a:r>
          </a:p>
          <a:p>
            <a:r>
              <a:rPr lang="bg-BG" dirty="0" smtClean="0"/>
              <a:t>Филтри за достъп</a:t>
            </a:r>
          </a:p>
          <a:p>
            <a:r>
              <a:rPr lang="bg-BG" dirty="0" smtClean="0"/>
              <a:t>Юнит тестове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681134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Проектна структура</a:t>
            </a:r>
            <a:endParaRPr lang="bg-BG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3987001"/>
              </p:ext>
            </p:extLst>
          </p:nvPr>
        </p:nvGraphicFramePr>
        <p:xfrm>
          <a:off x="838200" y="1690688"/>
          <a:ext cx="10633364" cy="33607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552" b="37945"/>
          <a:stretch/>
        </p:blipFill>
        <p:spPr>
          <a:xfrm>
            <a:off x="8767873" y="5913911"/>
            <a:ext cx="2585927" cy="581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318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База от данни под формата на обекти (</a:t>
            </a:r>
            <a:r>
              <a:rPr lang="en-US" dirty="0" smtClean="0"/>
              <a:t>entities</a:t>
            </a:r>
            <a:r>
              <a:rPr lang="bg-BG" dirty="0" smtClean="0"/>
              <a:t>)</a:t>
            </a:r>
            <a:endParaRPr lang="bg-BG" dirty="0"/>
          </a:p>
        </p:txBody>
      </p:sp>
      <p:sp>
        <p:nvSpPr>
          <p:cNvPr id="5" name="TextBox 4"/>
          <p:cNvSpPr txBox="1"/>
          <p:nvPr/>
        </p:nvSpPr>
        <p:spPr>
          <a:xfrm>
            <a:off x="629392" y="2113808"/>
            <a:ext cx="1103217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/>
              <a:t>Базов клас за всички обекти представящи базата от данни:</a:t>
            </a:r>
            <a:br>
              <a:rPr lang="bg-BG" dirty="0" smtClean="0"/>
            </a:br>
            <a:r>
              <a:rPr lang="en-US" dirty="0"/>
              <a:t>@</a:t>
            </a:r>
            <a:r>
              <a:rPr lang="en-US" dirty="0" err="1"/>
              <a:t>MappedSuperclass</a:t>
            </a:r>
            <a:endParaRPr lang="en-US" dirty="0"/>
          </a:p>
          <a:p>
            <a:r>
              <a:rPr lang="en-US" b="1" dirty="0"/>
              <a:t>public class </a:t>
            </a:r>
            <a:r>
              <a:rPr lang="en-US" b="1" dirty="0" err="1"/>
              <a:t>BBayEntity</a:t>
            </a:r>
            <a:r>
              <a:rPr lang="en-US" b="1" dirty="0"/>
              <a:t> implements </a:t>
            </a:r>
            <a:r>
              <a:rPr lang="en-US" b="1" dirty="0" err="1" smtClean="0"/>
              <a:t>Serializable</a:t>
            </a:r>
            <a:r>
              <a:rPr lang="bg-BG" b="1" dirty="0" smtClean="0"/>
              <a:t/>
            </a:r>
            <a:br>
              <a:rPr lang="bg-BG" b="1" dirty="0" smtClean="0"/>
            </a:br>
            <a:r>
              <a:rPr lang="bg-BG" b="1" dirty="0" smtClean="0"/>
              <a:t/>
            </a:r>
            <a:br>
              <a:rPr lang="bg-BG" b="1" dirty="0" smtClean="0"/>
            </a:br>
            <a:r>
              <a:rPr lang="bg-BG" dirty="0" smtClean="0"/>
              <a:t>Съдържа:</a:t>
            </a:r>
            <a:r>
              <a:rPr lang="bg-BG" b="1" dirty="0" smtClean="0"/>
              <a:t/>
            </a:r>
            <a:br>
              <a:rPr lang="bg-BG" b="1" dirty="0" smtClean="0"/>
            </a:br>
            <a:r>
              <a:rPr lang="en-US" dirty="0"/>
              <a:t>@Id</a:t>
            </a:r>
          </a:p>
          <a:p>
            <a:r>
              <a:rPr lang="en-US" dirty="0"/>
              <a:t>@</a:t>
            </a:r>
            <a:r>
              <a:rPr lang="en-US" dirty="0" err="1"/>
              <a:t>GeneratedValue</a:t>
            </a:r>
            <a:r>
              <a:rPr lang="en-US" dirty="0"/>
              <a:t>(strategy = </a:t>
            </a:r>
            <a:r>
              <a:rPr lang="en-US" dirty="0" err="1"/>
              <a:t>GenerationType.</a:t>
            </a:r>
            <a:r>
              <a:rPr lang="en-US" i="1" dirty="0" err="1"/>
              <a:t>IDENTITY</a:t>
            </a:r>
            <a:r>
              <a:rPr lang="en-US" i="1" dirty="0"/>
              <a:t>)</a:t>
            </a:r>
          </a:p>
          <a:p>
            <a:r>
              <a:rPr lang="en-US" b="1" dirty="0"/>
              <a:t>private Long id;</a:t>
            </a:r>
            <a:r>
              <a:rPr lang="en-US" b="1" dirty="0" smtClean="0"/>
              <a:t> </a:t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bg-BG" dirty="0" smtClean="0"/>
              <a:t>Останалите се анотират с </a:t>
            </a:r>
            <a:r>
              <a:rPr lang="en-US" b="1" dirty="0" smtClean="0"/>
              <a:t>@Entity</a:t>
            </a:r>
            <a:endParaRPr lang="bg-BG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29392" y="5296394"/>
            <a:ext cx="52607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/>
              <a:t>Още няколко основни обекта: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BBayPermanentEntity</a:t>
            </a:r>
            <a:endParaRPr lang="bg-BG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BBayQueriesEntity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6290792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Система за „пачване“ на бази от данни </a:t>
            </a:r>
            <a:r>
              <a:rPr lang="en-US" dirty="0" err="1" smtClean="0"/>
              <a:t>Liquibase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Поддържка на различни бази от данни</a:t>
            </a:r>
          </a:p>
          <a:p>
            <a:r>
              <a:rPr lang="bg-BG" dirty="0" smtClean="0"/>
              <a:t>Описва </a:t>
            </a:r>
            <a:r>
              <a:rPr lang="en-US" dirty="0" smtClean="0"/>
              <a:t>“change sets” </a:t>
            </a:r>
            <a:r>
              <a:rPr lang="bg-BG" dirty="0" smtClean="0"/>
              <a:t>чрез </a:t>
            </a:r>
            <a:r>
              <a:rPr lang="en-US" dirty="0" smtClean="0"/>
              <a:t>XML</a:t>
            </a:r>
          </a:p>
          <a:p>
            <a:r>
              <a:rPr lang="bg-BG" dirty="0" smtClean="0"/>
              <a:t>Подходящо за производствена среда</a:t>
            </a:r>
          </a:p>
          <a:p>
            <a:r>
              <a:rPr lang="en-US" dirty="0" smtClean="0"/>
              <a:t>Open Source</a:t>
            </a:r>
            <a:endParaRPr lang="bg-B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3762" y="5388397"/>
            <a:ext cx="4164475" cy="92350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1853113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Система за конфигурации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093232"/>
          </a:xfrm>
        </p:spPr>
        <p:txBody>
          <a:bodyPr/>
          <a:lstStyle/>
          <a:p>
            <a:r>
              <a:rPr lang="bg-BG" dirty="0" smtClean="0"/>
              <a:t>Файл с конфигурации </a:t>
            </a:r>
            <a:r>
              <a:rPr lang="en-US" dirty="0" err="1" smtClean="0"/>
              <a:t>bbay.properties</a:t>
            </a:r>
            <a:endParaRPr lang="bg-BG" dirty="0" smtClean="0"/>
          </a:p>
          <a:p>
            <a:r>
              <a:rPr lang="bg-BG" dirty="0" smtClean="0"/>
              <a:t>Доставчик на конфигурации</a:t>
            </a:r>
            <a:r>
              <a:rPr lang="en-US" dirty="0" smtClean="0"/>
              <a:t> </a:t>
            </a:r>
            <a:r>
              <a:rPr lang="en-US" dirty="0" err="1" smtClean="0"/>
              <a:t>ConfigurationProvider</a:t>
            </a:r>
            <a:endParaRPr lang="en-US" dirty="0" smtClean="0"/>
          </a:p>
          <a:p>
            <a:r>
              <a:rPr lang="bg-BG" dirty="0" smtClean="0"/>
              <a:t>Анотация </a:t>
            </a:r>
            <a:r>
              <a:rPr lang="en-US" dirty="0"/>
              <a:t>@</a:t>
            </a:r>
            <a:r>
              <a:rPr lang="en-US" dirty="0" err="1" smtClean="0"/>
              <a:t>BBayConfig</a:t>
            </a:r>
            <a:endParaRPr lang="bg-BG" dirty="0" smtClean="0"/>
          </a:p>
          <a:p>
            <a:r>
              <a:rPr lang="bg-BG" dirty="0" smtClean="0"/>
              <a:t>Пример: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068779" y="4053794"/>
            <a:ext cx="98208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@Inject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BBayConfig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(key="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cart.max.items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")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private Integer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maxItems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bg-BG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29384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Филтри за достъп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Филтър за администриране - </a:t>
            </a:r>
            <a:r>
              <a:rPr lang="en-US" dirty="0"/>
              <a:t>@</a:t>
            </a:r>
            <a:r>
              <a:rPr lang="en-US" dirty="0" err="1"/>
              <a:t>WebFilter</a:t>
            </a:r>
            <a:r>
              <a:rPr lang="en-US" dirty="0"/>
              <a:t>("/web/admin</a:t>
            </a:r>
            <a:r>
              <a:rPr lang="en-US" dirty="0" smtClean="0"/>
              <a:t>/*")</a:t>
            </a:r>
            <a:endParaRPr lang="bg-BG" dirty="0" smtClean="0"/>
          </a:p>
          <a:p>
            <a:r>
              <a:rPr lang="bg-BG" dirty="0" smtClean="0"/>
              <a:t>Филтър за разплащания - </a:t>
            </a:r>
            <a:r>
              <a:rPr lang="en-US" dirty="0"/>
              <a:t>@</a:t>
            </a:r>
            <a:r>
              <a:rPr lang="en-US" dirty="0" err="1" smtClean="0"/>
              <a:t>WebFilter</a:t>
            </a:r>
            <a:r>
              <a:rPr lang="en-US" dirty="0"/>
              <a:t>("/web/payment</a:t>
            </a:r>
            <a:r>
              <a:rPr lang="en-US" dirty="0" smtClean="0"/>
              <a:t>/*")</a:t>
            </a:r>
            <a:endParaRPr lang="bg-BG" dirty="0" smtClean="0"/>
          </a:p>
          <a:p>
            <a:r>
              <a:rPr lang="bg-BG" dirty="0" smtClean="0"/>
              <a:t>Филтър за потребители - </a:t>
            </a:r>
            <a:r>
              <a:rPr lang="en-US" dirty="0"/>
              <a:t>@</a:t>
            </a:r>
            <a:r>
              <a:rPr lang="en-US" dirty="0" err="1"/>
              <a:t>WebFilter</a:t>
            </a:r>
            <a:r>
              <a:rPr lang="en-US" dirty="0"/>
              <a:t>("/web/user/*")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6833569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Юнит тестове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JUnit</a:t>
            </a:r>
            <a:r>
              <a:rPr lang="bg-BG" dirty="0" smtClean="0"/>
              <a:t> </a:t>
            </a:r>
          </a:p>
          <a:p>
            <a:r>
              <a:rPr lang="en-US" dirty="0" err="1" smtClean="0"/>
              <a:t>EasyMock</a:t>
            </a:r>
            <a:endParaRPr lang="bg-BG" dirty="0"/>
          </a:p>
          <a:p>
            <a:r>
              <a:rPr lang="en-US" dirty="0" smtClean="0"/>
              <a:t>Needle</a:t>
            </a:r>
            <a:endParaRPr lang="bg-BG" dirty="0" smtClean="0"/>
          </a:p>
          <a:p>
            <a:endParaRPr lang="en-US" dirty="0" smtClean="0"/>
          </a:p>
          <a:p>
            <a:pPr marL="0" indent="0">
              <a:buNone/>
            </a:pPr>
            <a:r>
              <a:rPr lang="bg-BG" dirty="0" smtClean="0"/>
              <a:t>Покритост на </a:t>
            </a:r>
            <a:r>
              <a:rPr lang="en-US" dirty="0" err="1" smtClean="0"/>
              <a:t>bbay-impl</a:t>
            </a:r>
            <a:r>
              <a:rPr lang="en-US" dirty="0" smtClean="0"/>
              <a:t> </a:t>
            </a:r>
            <a:r>
              <a:rPr lang="bg-BG" dirty="0" smtClean="0"/>
              <a:t>от юнит тестове </a:t>
            </a:r>
            <a:r>
              <a:rPr lang="en-US" dirty="0" smtClean="0"/>
              <a:t>~ 32%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7031479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205</Words>
  <Application>Microsoft Office PowerPoint</Application>
  <PresentationFormat>Widescreen</PresentationFormat>
  <Paragraphs>60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Consolas</vt:lpstr>
      <vt:lpstr>Office Theme</vt:lpstr>
      <vt:lpstr>Михаил Радков</vt:lpstr>
      <vt:lpstr>Роля администратор</vt:lpstr>
      <vt:lpstr>Роля разработчик</vt:lpstr>
      <vt:lpstr>Проектна структура</vt:lpstr>
      <vt:lpstr>База от данни под формата на обекти (entities)</vt:lpstr>
      <vt:lpstr>Система за „пачване“ на бази от данни Liquibase</vt:lpstr>
      <vt:lpstr>Система за конфигурации</vt:lpstr>
      <vt:lpstr>Филтри за достъп</vt:lpstr>
      <vt:lpstr>Юнит тестове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Михаил Радков</dc:title>
  <dc:creator>Mihail</dc:creator>
  <cp:lastModifiedBy>Mihail</cp:lastModifiedBy>
  <cp:revision>28</cp:revision>
  <dcterms:created xsi:type="dcterms:W3CDTF">2014-07-11T16:37:10Z</dcterms:created>
  <dcterms:modified xsi:type="dcterms:W3CDTF">2014-07-11T18:20:50Z</dcterms:modified>
</cp:coreProperties>
</file>