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6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2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5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62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9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3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7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9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C86150-8720-4A94-A13C-4AAF2C972142}" type="datetimeFigureOut">
              <a:rPr lang="en-US" smtClean="0"/>
              <a:t>30/06/2022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5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E71C-D03B-6BAE-AD9A-C31C40E7B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Aplikasi</a:t>
            </a:r>
            <a:r>
              <a:rPr lang="en-US" dirty="0"/>
              <a:t> Multimedia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702A-526D-9AE4-1886-9F1C0D878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Kelompok</a:t>
            </a:r>
            <a:r>
              <a:rPr lang="en-US" dirty="0"/>
              <a:t> 3</a:t>
            </a:r>
          </a:p>
          <a:p>
            <a:r>
              <a:rPr lang="en-US" dirty="0"/>
              <a:t>Fahmi Ramadhan</a:t>
            </a:r>
          </a:p>
          <a:p>
            <a:r>
              <a:rPr lang="en-US" dirty="0"/>
              <a:t>Muhammad Rauf </a:t>
            </a:r>
            <a:r>
              <a:rPr lang="en-US" dirty="0" err="1"/>
              <a:t>Abiyyunanda</a:t>
            </a:r>
            <a:endParaRPr lang="en-US" dirty="0"/>
          </a:p>
          <a:p>
            <a:r>
              <a:rPr lang="en-US" dirty="0"/>
              <a:t>Satria </a:t>
            </a:r>
            <a:r>
              <a:rPr lang="en-US" dirty="0" err="1"/>
              <a:t>Pengukir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7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A20D-76EB-630F-2035-ABCBD963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</a:rPr>
              <a:t>Project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3E4E-B152-F0DF-118F-1C639157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0" i="0" dirty="0">
                <a:effectLst/>
                <a:latin typeface="+mj-lt"/>
              </a:rPr>
              <a:t>Project </a:t>
            </a:r>
            <a:r>
              <a:rPr lang="en-US" sz="2800" b="0" i="0" dirty="0" err="1">
                <a:effectLst/>
                <a:latin typeface="+mj-lt"/>
              </a:rPr>
              <a:t>aplikasi</a:t>
            </a:r>
            <a:r>
              <a:rPr lang="en-US" sz="2800" b="0" i="0" dirty="0">
                <a:effectLst/>
                <a:latin typeface="+mj-lt"/>
              </a:rPr>
              <a:t> multimedia yang </a:t>
            </a:r>
            <a:r>
              <a:rPr lang="en-US" sz="2800" b="0" i="0" dirty="0" err="1">
                <a:effectLst/>
                <a:latin typeface="+mj-lt"/>
              </a:rPr>
              <a:t>dibuat</a:t>
            </a:r>
            <a:r>
              <a:rPr lang="en-US" sz="2800" b="0" i="0" dirty="0">
                <a:effectLst/>
                <a:latin typeface="+mj-lt"/>
              </a:rPr>
              <a:t> oleh </a:t>
            </a:r>
            <a:r>
              <a:rPr lang="en-US" sz="2800" b="0" i="0" dirty="0" err="1">
                <a:effectLst/>
                <a:latin typeface="+mj-lt"/>
              </a:rPr>
              <a:t>kelompok</a:t>
            </a:r>
            <a:r>
              <a:rPr lang="en-US" sz="2800" b="0" i="0" dirty="0">
                <a:effectLst/>
                <a:latin typeface="+mj-lt"/>
              </a:rPr>
              <a:t> kami </a:t>
            </a:r>
            <a:r>
              <a:rPr lang="en-US" sz="2800" b="0" i="0" dirty="0" err="1">
                <a:effectLst/>
                <a:latin typeface="+mj-lt"/>
              </a:rPr>
              <a:t>adalah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sebuah</a:t>
            </a:r>
            <a:r>
              <a:rPr lang="en-US" sz="2800" b="0" i="0" dirty="0">
                <a:effectLst/>
                <a:latin typeface="+mj-lt"/>
              </a:rPr>
              <a:t> website yang </a:t>
            </a:r>
            <a:r>
              <a:rPr lang="en-US" sz="2800" b="0" i="0" dirty="0" err="1">
                <a:effectLst/>
                <a:latin typeface="+mj-lt"/>
              </a:rPr>
              <a:t>menampilkan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foto</a:t>
            </a:r>
            <a:r>
              <a:rPr lang="en-US" sz="2800" b="0" i="0" dirty="0">
                <a:effectLst/>
                <a:latin typeface="+mj-lt"/>
              </a:rPr>
              <a:t> dan </a:t>
            </a:r>
            <a:r>
              <a:rPr lang="en-US" sz="2800" b="0" i="0" dirty="0" err="1">
                <a:effectLst/>
                <a:latin typeface="+mj-lt"/>
              </a:rPr>
              <a:t>vidio</a:t>
            </a:r>
            <a:r>
              <a:rPr lang="en-US" sz="2800" dirty="0">
                <a:latin typeface="+mj-lt"/>
              </a:rPr>
              <a:t>, yang </a:t>
            </a:r>
            <a:r>
              <a:rPr lang="en-US" sz="2800" dirty="0" err="1">
                <a:latin typeface="+mj-lt"/>
              </a:rPr>
              <a:t>dibuat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menggunakan</a:t>
            </a:r>
            <a:r>
              <a:rPr lang="en-US" sz="2800" dirty="0">
                <a:latin typeface="+mj-lt"/>
              </a:rPr>
              <a:t> HTML, CSS dan </a:t>
            </a:r>
            <a:r>
              <a:rPr lang="en-US" sz="2800" dirty="0" err="1">
                <a:latin typeface="+mj-lt"/>
              </a:rPr>
              <a:t>Javascript</a:t>
            </a:r>
            <a:r>
              <a:rPr lang="en-US" sz="2800" dirty="0">
                <a:latin typeface="+mj-lt"/>
              </a:rPr>
              <a:t>. Website project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dilihat</a:t>
            </a:r>
            <a:r>
              <a:rPr lang="en-US" sz="2800" dirty="0">
                <a:latin typeface="+mj-lt"/>
              </a:rPr>
              <a:t> pada </a:t>
            </a:r>
            <a:r>
              <a:rPr lang="en-US" sz="2800" dirty="0" err="1">
                <a:latin typeface="+mj-lt"/>
              </a:rPr>
              <a:t>alamat</a:t>
            </a:r>
            <a:r>
              <a:rPr lang="en-US" sz="2800" dirty="0">
                <a:latin typeface="+mj-lt"/>
              </a:rPr>
              <a:t> URL </a:t>
            </a:r>
            <a:r>
              <a:rPr lang="en-US" sz="2800" dirty="0" err="1">
                <a:latin typeface="+mj-lt"/>
              </a:rPr>
              <a:t>berikut</a:t>
            </a:r>
            <a:r>
              <a:rPr lang="en-US" sz="2800" dirty="0">
                <a:latin typeface="+mj-lt"/>
              </a:rPr>
              <a:t> : </a:t>
            </a:r>
            <a:r>
              <a:rPr lang="sv-SE" sz="2800" dirty="0">
                <a:latin typeface="+mj-lt"/>
              </a:rPr>
              <a:t>uts-sismul.vercel.app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22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6B9D-6520-3E4E-0636-A51EA20F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Halaman </a:t>
            </a:r>
            <a:r>
              <a:rPr lang="en-US" sz="4400" dirty="0" err="1"/>
              <a:t>Foto</a:t>
            </a:r>
            <a:endParaRPr lang="en-US" sz="4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E11C76-9006-F2D2-2743-23625CD52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281" y="1690687"/>
            <a:ext cx="5581917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EACD9B-F867-F4D4-795A-D0E727B10886}"/>
              </a:ext>
            </a:extLst>
          </p:cNvPr>
          <p:cNvSpPr txBox="1"/>
          <p:nvPr/>
        </p:nvSpPr>
        <p:spPr>
          <a:xfrm>
            <a:off x="685801" y="2312085"/>
            <a:ext cx="46846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Halaman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menampilkan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konten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berupa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foto</a:t>
            </a:r>
            <a:r>
              <a:rPr lang="en-US" sz="2800" dirty="0">
                <a:latin typeface="+mj-lt"/>
              </a:rPr>
              <a:t>. Halaman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diakses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menekan</a:t>
            </a:r>
            <a:r>
              <a:rPr lang="en-US" sz="2800" dirty="0">
                <a:latin typeface="+mj-lt"/>
              </a:rPr>
              <a:t> button </a:t>
            </a:r>
            <a:r>
              <a:rPr lang="en-US" sz="2800" dirty="0" err="1">
                <a:latin typeface="+mj-lt"/>
              </a:rPr>
              <a:t>Foto</a:t>
            </a:r>
            <a:r>
              <a:rPr lang="en-US" sz="2800" dirty="0">
                <a:latin typeface="+mj-lt"/>
              </a:rPr>
              <a:t> pada Navbar pada </a:t>
            </a:r>
            <a:r>
              <a:rPr lang="en-US" sz="2800" dirty="0" err="1">
                <a:latin typeface="+mj-lt"/>
              </a:rPr>
              <a:t>bagian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atas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47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6B9D-6520-3E4E-0636-A51EA20F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Halaman </a:t>
            </a:r>
            <a:r>
              <a:rPr lang="en-US" sz="4400" dirty="0" err="1"/>
              <a:t>Foto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0939D-BE88-B258-5973-2A391A383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82" y="1552575"/>
            <a:ext cx="66103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CA1C-F9E1-4317-0F74-D10634A0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Halaman Video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72D39-1195-7655-1C6D-4277BA6DB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1782" y="1690687"/>
            <a:ext cx="590441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7B26E-50AD-61F7-8B54-83B5ED12E639}"/>
              </a:ext>
            </a:extLst>
          </p:cNvPr>
          <p:cNvSpPr txBox="1"/>
          <p:nvPr/>
        </p:nvSpPr>
        <p:spPr>
          <a:xfrm>
            <a:off x="685801" y="2312085"/>
            <a:ext cx="44292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Pada </a:t>
            </a:r>
            <a:r>
              <a:rPr lang="en-US" sz="2800" dirty="0" err="1">
                <a:latin typeface="+mj-lt"/>
              </a:rPr>
              <a:t>halaman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ditampilkan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sebuah</a:t>
            </a:r>
            <a:r>
              <a:rPr lang="en-US" sz="2800" dirty="0">
                <a:latin typeface="+mj-lt"/>
              </a:rPr>
              <a:t> video yang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di </a:t>
            </a:r>
            <a:r>
              <a:rPr lang="en-US" sz="2800" dirty="0" err="1">
                <a:latin typeface="+mj-lt"/>
              </a:rPr>
              <a:t>mainkan</a:t>
            </a:r>
            <a:r>
              <a:rPr lang="en-US" sz="2800" dirty="0">
                <a:latin typeface="+mj-lt"/>
              </a:rPr>
              <a:t>.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mengakses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halaman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menggunakan</a:t>
            </a:r>
            <a:r>
              <a:rPr lang="en-US" sz="2800" dirty="0">
                <a:latin typeface="+mj-lt"/>
              </a:rPr>
              <a:t> button video pada </a:t>
            </a:r>
            <a:r>
              <a:rPr lang="en-US" sz="2800" dirty="0" err="1">
                <a:latin typeface="+mj-lt"/>
              </a:rPr>
              <a:t>NavBar</a:t>
            </a:r>
            <a:r>
              <a:rPr lang="en-US" sz="2800" dirty="0">
                <a:latin typeface="+mj-lt"/>
              </a:rPr>
              <a:t> pada </a:t>
            </a:r>
            <a:r>
              <a:rPr lang="en-US" sz="2800" dirty="0" err="1">
                <a:latin typeface="+mj-lt"/>
              </a:rPr>
              <a:t>bagian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atas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79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CA1C-F9E1-4317-0F74-D10634A0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Halaman Video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D1BEB-7E0A-A56C-D15C-B50B5B5A2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84" y="2584908"/>
            <a:ext cx="5489767" cy="22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1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96C5-CD33-E54F-5B0D-3B6B9D33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0040-4284-B111-7489-8E3D9CF6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258" y="5067837"/>
            <a:ext cx="10235484" cy="1180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github.com/fahmiramadhan669/</a:t>
            </a:r>
            <a:r>
              <a:rPr lang="en-US" dirty="0" err="1"/>
              <a:t>uts_sismul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Link Website : </a:t>
            </a:r>
            <a:r>
              <a:rPr lang="en-US" dirty="0" err="1"/>
              <a:t>uts-sismul.vercel.app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44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</TotalTime>
  <Words>132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Project Aplikasi Multimedia</vt:lpstr>
      <vt:lpstr>Project</vt:lpstr>
      <vt:lpstr>Halaman Foto</vt:lpstr>
      <vt:lpstr>Halaman Foto</vt:lpstr>
      <vt:lpstr>Halaman Video</vt:lpstr>
      <vt:lpstr>Halaman Video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Aplikasi Multimedia</dc:title>
  <dc:creator>otacool1923@gmail.com</dc:creator>
  <cp:lastModifiedBy> </cp:lastModifiedBy>
  <cp:revision>3</cp:revision>
  <dcterms:created xsi:type="dcterms:W3CDTF">2022-06-10T23:29:41Z</dcterms:created>
  <dcterms:modified xsi:type="dcterms:W3CDTF">2022-06-30T13:17:47Z</dcterms:modified>
</cp:coreProperties>
</file>