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86150-8720-4A94-A13C-4AAF2C972142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7DAEE-556A-405B-B6CA-9432A045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71C-D03B-6BAE-AD9A-C31C40E7B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Aplikasi</a:t>
            </a:r>
            <a:r>
              <a:rPr lang="en-US" dirty="0"/>
              <a:t> Multimedia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02A-526D-9AE4-1886-9F1C0D878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</a:p>
          <a:p>
            <a:r>
              <a:rPr lang="en-US" dirty="0"/>
              <a:t>Fahmi Ramadhan</a:t>
            </a:r>
          </a:p>
          <a:p>
            <a:r>
              <a:rPr lang="en-US" dirty="0"/>
              <a:t>Muhammad Rauf </a:t>
            </a:r>
            <a:r>
              <a:rPr lang="en-US" dirty="0" err="1"/>
              <a:t>Abiyyunanda</a:t>
            </a:r>
            <a:endParaRPr lang="en-US" dirty="0"/>
          </a:p>
          <a:p>
            <a:r>
              <a:rPr lang="en-US" dirty="0"/>
              <a:t>Satria </a:t>
            </a:r>
            <a:r>
              <a:rPr lang="en-US" dirty="0" err="1"/>
              <a:t>Pengukir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A20D-76EB-630F-2035-ABCBD96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</a:rPr>
              <a:t>Project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E4E-B152-F0DF-118F-1C639157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effectLst/>
                <a:latin typeface="+mj-lt"/>
              </a:rPr>
              <a:t>Project </a:t>
            </a:r>
            <a:r>
              <a:rPr lang="en-US" sz="2800" b="0" i="0" dirty="0" err="1">
                <a:effectLst/>
                <a:latin typeface="+mj-lt"/>
              </a:rPr>
              <a:t>aplikasi</a:t>
            </a:r>
            <a:r>
              <a:rPr lang="en-US" sz="2800" b="0" i="0" dirty="0">
                <a:effectLst/>
                <a:latin typeface="+mj-lt"/>
              </a:rPr>
              <a:t> multimedia yang </a:t>
            </a:r>
            <a:r>
              <a:rPr lang="en-US" sz="2800" b="0" i="0" dirty="0" err="1">
                <a:effectLst/>
                <a:latin typeface="+mj-lt"/>
              </a:rPr>
              <a:t>dibuat</a:t>
            </a:r>
            <a:r>
              <a:rPr lang="en-US" sz="2800" b="0" i="0" dirty="0">
                <a:effectLst/>
                <a:latin typeface="+mj-lt"/>
              </a:rPr>
              <a:t> oleh </a:t>
            </a:r>
            <a:r>
              <a:rPr lang="en-US" sz="2800" b="0" i="0" dirty="0" err="1">
                <a:effectLst/>
                <a:latin typeface="+mj-lt"/>
              </a:rPr>
              <a:t>kelompok</a:t>
            </a:r>
            <a:r>
              <a:rPr lang="en-US" sz="2800" b="0" i="0" dirty="0">
                <a:effectLst/>
                <a:latin typeface="+mj-lt"/>
              </a:rPr>
              <a:t> kami </a:t>
            </a:r>
            <a:r>
              <a:rPr lang="en-US" sz="2800" b="0" i="0" dirty="0" err="1">
                <a:effectLst/>
                <a:latin typeface="+mj-lt"/>
              </a:rPr>
              <a:t>adalah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sebuah</a:t>
            </a:r>
            <a:r>
              <a:rPr lang="en-US" sz="2800" b="0" i="0" dirty="0">
                <a:effectLst/>
                <a:latin typeface="+mj-lt"/>
              </a:rPr>
              <a:t> website yang </a:t>
            </a:r>
            <a:r>
              <a:rPr lang="en-US" sz="2800" b="0" i="0" dirty="0" err="1">
                <a:effectLst/>
                <a:latin typeface="+mj-lt"/>
              </a:rPr>
              <a:t>menampilkan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foto</a:t>
            </a:r>
            <a:r>
              <a:rPr lang="en-US" sz="2800" b="0" i="0" dirty="0">
                <a:effectLst/>
                <a:latin typeface="+mj-lt"/>
              </a:rPr>
              <a:t> dan </a:t>
            </a:r>
            <a:r>
              <a:rPr lang="en-US" sz="2800" b="0" i="0" dirty="0" err="1">
                <a:effectLst/>
                <a:latin typeface="+mj-lt"/>
              </a:rPr>
              <a:t>vidio</a:t>
            </a:r>
            <a:r>
              <a:rPr lang="en-US" sz="2800" dirty="0">
                <a:latin typeface="+mj-lt"/>
              </a:rPr>
              <a:t>, yang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menggunakan</a:t>
            </a:r>
            <a:r>
              <a:rPr lang="en-US" sz="2800" dirty="0">
                <a:latin typeface="+mj-lt"/>
              </a:rPr>
              <a:t> HTML, CSS dan </a:t>
            </a:r>
            <a:r>
              <a:rPr lang="en-US" sz="2800" dirty="0" err="1">
                <a:latin typeface="+mj-lt"/>
              </a:rPr>
              <a:t>Javascript</a:t>
            </a:r>
            <a:r>
              <a:rPr lang="en-US" sz="2800" dirty="0">
                <a:latin typeface="+mj-lt"/>
              </a:rPr>
              <a:t>. Website project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dilihat</a:t>
            </a:r>
            <a:r>
              <a:rPr lang="en-US" sz="2800" dirty="0">
                <a:latin typeface="+mj-lt"/>
              </a:rPr>
              <a:t> pada </a:t>
            </a:r>
            <a:r>
              <a:rPr lang="en-US" sz="2800" dirty="0" err="1">
                <a:latin typeface="+mj-lt"/>
              </a:rPr>
              <a:t>alamat</a:t>
            </a:r>
            <a:r>
              <a:rPr lang="en-US" sz="2800" dirty="0">
                <a:latin typeface="+mj-lt"/>
              </a:rPr>
              <a:t> URL </a:t>
            </a:r>
            <a:r>
              <a:rPr lang="en-US" sz="2800" dirty="0" err="1">
                <a:latin typeface="+mj-lt"/>
              </a:rPr>
              <a:t>berikut</a:t>
            </a:r>
            <a:r>
              <a:rPr lang="en-US" sz="2800" dirty="0">
                <a:latin typeface="+mj-lt"/>
              </a:rPr>
              <a:t> : </a:t>
            </a:r>
            <a:r>
              <a:rPr lang="sv-SE" sz="2800" dirty="0">
                <a:latin typeface="+mj-lt"/>
              </a:rPr>
              <a:t>uts-sismul.vercel.app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2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16DF-28A1-748D-35BA-FEEE3E77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Halaman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65339-C299-DE57-D84D-3BB8A4764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697" y="1558343"/>
            <a:ext cx="51961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7B1A1-35F5-6DBB-10B0-19449908F9B5}"/>
              </a:ext>
            </a:extLst>
          </p:cNvPr>
          <p:cNvSpPr txBox="1"/>
          <p:nvPr/>
        </p:nvSpPr>
        <p:spPr>
          <a:xfrm>
            <a:off x="685801" y="2395184"/>
            <a:ext cx="49830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Halaman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pertama</a:t>
            </a:r>
            <a:r>
              <a:rPr lang="en-US" sz="2800" dirty="0">
                <a:latin typeface="+mj-lt"/>
              </a:rPr>
              <a:t> kali </a:t>
            </a:r>
            <a:r>
              <a:rPr lang="en-US" sz="2800" dirty="0" err="1">
                <a:latin typeface="+mj-lt"/>
              </a:rPr>
              <a:t>dilihat</a:t>
            </a:r>
            <a:r>
              <a:rPr lang="en-US" sz="2800" dirty="0">
                <a:latin typeface="+mj-lt"/>
              </a:rPr>
              <a:t> pada </a:t>
            </a:r>
            <a:r>
              <a:rPr lang="en-US" sz="2800" dirty="0" err="1">
                <a:latin typeface="+mj-lt"/>
              </a:rPr>
              <a:t>saat</a:t>
            </a:r>
            <a:r>
              <a:rPr lang="en-US" sz="2800" dirty="0">
                <a:latin typeface="+mj-lt"/>
              </a:rPr>
              <a:t> website </a:t>
            </a:r>
            <a:r>
              <a:rPr lang="en-US" sz="2800" dirty="0" err="1">
                <a:latin typeface="+mj-lt"/>
              </a:rPr>
              <a:t>dibuka</a:t>
            </a:r>
            <a:r>
              <a:rPr lang="en-US" sz="2800" dirty="0">
                <a:latin typeface="+mj-lt"/>
              </a:rPr>
              <a:t>. Pada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sedikit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informasi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mengenai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Sistem</a:t>
            </a:r>
            <a:r>
              <a:rPr lang="en-US" sz="2800" dirty="0">
                <a:latin typeface="+mj-lt"/>
              </a:rPr>
              <a:t> Multimedia</a:t>
            </a:r>
          </a:p>
        </p:txBody>
      </p:sp>
    </p:spTree>
    <p:extLst>
      <p:ext uri="{BB962C8B-B14F-4D97-AF65-F5344CB8AC3E}">
        <p14:creationId xmlns:p14="http://schemas.microsoft.com/office/powerpoint/2010/main" val="27286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B9D-6520-3E4E-0636-A51EA20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</a:t>
            </a:r>
            <a:r>
              <a:rPr lang="en-US" sz="4400" dirty="0" err="1"/>
              <a:t>Foto</a:t>
            </a:r>
            <a:endParaRPr lang="en-US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E11C76-9006-F2D2-2743-23625CD52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281" y="1690687"/>
            <a:ext cx="558191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ACD9B-F867-F4D4-795A-D0E727B10886}"/>
              </a:ext>
            </a:extLst>
          </p:cNvPr>
          <p:cNvSpPr txBox="1"/>
          <p:nvPr/>
        </p:nvSpPr>
        <p:spPr>
          <a:xfrm>
            <a:off x="685801" y="2312085"/>
            <a:ext cx="4684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Halaman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menampilkan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konten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berupa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foto</a:t>
            </a:r>
            <a:r>
              <a:rPr lang="en-US" sz="2800" dirty="0">
                <a:latin typeface="+mj-lt"/>
              </a:rPr>
              <a:t>. Halaman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diakses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menekan</a:t>
            </a:r>
            <a:r>
              <a:rPr lang="en-US" sz="2800" dirty="0">
                <a:latin typeface="+mj-lt"/>
              </a:rPr>
              <a:t> button </a:t>
            </a:r>
            <a:r>
              <a:rPr lang="en-US" sz="2800" dirty="0" err="1">
                <a:latin typeface="+mj-lt"/>
              </a:rPr>
              <a:t>Foto</a:t>
            </a:r>
            <a:r>
              <a:rPr lang="en-US" sz="2800" dirty="0">
                <a:latin typeface="+mj-lt"/>
              </a:rPr>
              <a:t> pada Navbar pada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47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A1C-F9E1-4317-0F74-D10634A0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Halaman Video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2D39-1195-7655-1C6D-4277BA6D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782" y="1690687"/>
            <a:ext cx="59044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7B26E-50AD-61F7-8B54-83B5ED12E639}"/>
              </a:ext>
            </a:extLst>
          </p:cNvPr>
          <p:cNvSpPr txBox="1"/>
          <p:nvPr/>
        </p:nvSpPr>
        <p:spPr>
          <a:xfrm>
            <a:off x="685801" y="2312085"/>
            <a:ext cx="4429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Pada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ditampilkan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video yang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mainkan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mengakses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menggunakan</a:t>
            </a:r>
            <a:r>
              <a:rPr lang="en-US" sz="2800" dirty="0">
                <a:latin typeface="+mj-lt"/>
              </a:rPr>
              <a:t> button video pada </a:t>
            </a:r>
            <a:r>
              <a:rPr lang="en-US" sz="2800" dirty="0" err="1">
                <a:latin typeface="+mj-lt"/>
              </a:rPr>
              <a:t>NavBar</a:t>
            </a:r>
            <a:r>
              <a:rPr lang="en-US" sz="2800" dirty="0">
                <a:latin typeface="+mj-lt"/>
              </a:rPr>
              <a:t> pada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9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6C5-CD33-E54F-5B0D-3B6B9D33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0040-4284-B111-7489-8E3D9CF6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58" y="5067837"/>
            <a:ext cx="10235484" cy="1180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github.com/fahmiramadhan669/</a:t>
            </a:r>
            <a:r>
              <a:rPr lang="en-US" dirty="0" err="1"/>
              <a:t>uts_sismul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Link Website : </a:t>
            </a:r>
            <a:r>
              <a:rPr lang="en-US" dirty="0" err="1"/>
              <a:t>uts-sismul.vercel.app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153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Project Aplikasi Multimedia</vt:lpstr>
      <vt:lpstr>Project</vt:lpstr>
      <vt:lpstr>Halaman Home</vt:lpstr>
      <vt:lpstr>Halaman Foto</vt:lpstr>
      <vt:lpstr>Halaman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Aplikasi Multimedia</dc:title>
  <dc:creator>otacool1923@gmail.com</dc:creator>
  <cp:lastModifiedBy>otacool1923@gmail.com</cp:lastModifiedBy>
  <cp:revision>2</cp:revision>
  <dcterms:created xsi:type="dcterms:W3CDTF">2022-06-10T23:29:41Z</dcterms:created>
  <dcterms:modified xsi:type="dcterms:W3CDTF">2022-06-10T23:38:33Z</dcterms:modified>
</cp:coreProperties>
</file>