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Slide" id="{9CF7B3F3-D7C9-4DC3-972A-42F5C5701ADC}">
          <p14:sldIdLst>
            <p14:sldId id="256"/>
          </p14:sldIdLst>
        </p14:section>
        <p14:section name="About Slide" id="{302CBD1D-3355-4F35-B630-E4CEF54F9DFD}">
          <p14:sldIdLst/>
        </p14:section>
        <p14:section name="Team Slide" id="{2F5F3CFA-1408-411C-AC62-6A733B88076B}">
          <p14:sldIdLst/>
        </p14:section>
        <p14:section name="Service SLide" id="{E2DC2344-B82A-4B6F-AD31-D86899EF834F}">
          <p14:sldIdLst/>
        </p14:section>
        <p14:section name="Break Slide" id="{1085DD41-2A26-4E5E-A98D-C5FF66BC74B0}">
          <p14:sldIdLst>
            <p14:sldId id="257"/>
          </p14:sldIdLst>
        </p14:section>
        <p14:section name="Portofolios Slide" id="{01F077BB-5B96-4D1A-958C-77A936C08A1F}">
          <p14:sldIdLst/>
        </p14:section>
        <p14:section name="Mockup Slide" id="{1D1E1A91-2C63-4FCF-9584-D7E5E4EC66FD}">
          <p14:sldIdLst/>
        </p14:section>
        <p14:section name="InfoGrapic Slide" id="{2AB3C6E0-EEDA-4173-B389-D1BC9B616BFC}">
          <p14:sldIdLst/>
        </p14:section>
        <p14:section name="Chart Slide" id="{1DE3046C-3949-4313-AED4-D720E8DB580D}">
          <p14:sldIdLst/>
        </p14:section>
        <p14:section name="Pricing Table Slide" id="{A3E3D549-8D28-4E9E-BB26-0B76B32CD90D}">
          <p14:sldIdLst/>
        </p14:section>
        <p14:section name="Quote Slide" id="{5B6A727B-352F-4BCD-8BCC-C58F22D28A30}">
          <p14:sldIdLst/>
        </p14:section>
        <p14:section name="Contact SLide" id="{876B22DA-16B2-4972-AA64-1F49045833B2}">
          <p14:sldIdLst/>
        </p14:section>
        <p14:section name="Ending Slide" id="{5420ABF9-D2EB-4EDD-9C47-8B817532F7D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5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AD8ED-1F45-4B74-A5A1-62352CB9FF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7231E-D630-46E0-916D-9025C0F3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F10CE-9C2E-4EAB-80F1-02A2BA3AD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16707-8391-42CE-B18B-29BCA954B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8688211-DEC7-4D93-A44D-B4BA3AFE2C52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32D9-A98C-4351-801D-EE8C599B3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4942D-4FE1-4EB6-A276-567E19360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10DE625-96A3-4E93-8AEE-AA8630B624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4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256811E-ABF3-41FC-BB00-B5D132B6C107}"/>
              </a:ext>
            </a:extLst>
          </p:cNvPr>
          <p:cNvSpPr txBox="1"/>
          <p:nvPr/>
        </p:nvSpPr>
        <p:spPr>
          <a:xfrm>
            <a:off x="2436986" y="2767281"/>
            <a:ext cx="731802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PROOVE FIRST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5D4BA4-19DC-4B60-BE1C-4FAF05774270}"/>
              </a:ext>
            </a:extLst>
          </p:cNvPr>
          <p:cNvCxnSpPr>
            <a:cxnSpLocks/>
          </p:cNvCxnSpPr>
          <p:nvPr/>
        </p:nvCxnSpPr>
        <p:spPr>
          <a:xfrm flipV="1">
            <a:off x="2597623" y="4090719"/>
            <a:ext cx="2100649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E91DEB-E083-4AA0-8667-6993FCFD95B2}"/>
              </a:ext>
            </a:extLst>
          </p:cNvPr>
          <p:cNvCxnSpPr>
            <a:cxnSpLocks/>
          </p:cNvCxnSpPr>
          <p:nvPr/>
        </p:nvCxnSpPr>
        <p:spPr>
          <a:xfrm flipV="1">
            <a:off x="7493728" y="4089498"/>
            <a:ext cx="2100649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091324C-494B-4C1A-A4F6-27D95C53B075}"/>
              </a:ext>
            </a:extLst>
          </p:cNvPr>
          <p:cNvSpPr/>
          <p:nvPr/>
        </p:nvSpPr>
        <p:spPr>
          <a:xfrm>
            <a:off x="5791495" y="4034188"/>
            <a:ext cx="110620" cy="11062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6290DA-3E0A-4B9D-9119-0063DE8397E8}"/>
              </a:ext>
            </a:extLst>
          </p:cNvPr>
          <p:cNvSpPr/>
          <p:nvPr/>
        </p:nvSpPr>
        <p:spPr>
          <a:xfrm>
            <a:off x="6040690" y="4034188"/>
            <a:ext cx="110620" cy="11062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DB14CEF-0B08-4549-8CAF-1970958C1EA0}"/>
              </a:ext>
            </a:extLst>
          </p:cNvPr>
          <p:cNvSpPr/>
          <p:nvPr/>
        </p:nvSpPr>
        <p:spPr>
          <a:xfrm>
            <a:off x="6289886" y="4034188"/>
            <a:ext cx="110620" cy="11062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2CB1FA-B596-4AA1-AB43-401C753F727C}"/>
              </a:ext>
            </a:extLst>
          </p:cNvPr>
          <p:cNvSpPr/>
          <p:nvPr/>
        </p:nvSpPr>
        <p:spPr>
          <a:xfrm>
            <a:off x="419100" y="469900"/>
            <a:ext cx="330200" cy="3302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E2CB43-A5D8-4AD3-AA4A-93C6229A273D}"/>
              </a:ext>
            </a:extLst>
          </p:cNvPr>
          <p:cNvSpPr/>
          <p:nvPr/>
        </p:nvSpPr>
        <p:spPr>
          <a:xfrm>
            <a:off x="584200" y="469900"/>
            <a:ext cx="330200" cy="3302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0B2331-5B72-4F7C-9577-7DA1D2A337C4}"/>
              </a:ext>
            </a:extLst>
          </p:cNvPr>
          <p:cNvSpPr/>
          <p:nvPr/>
        </p:nvSpPr>
        <p:spPr>
          <a:xfrm>
            <a:off x="501650" y="635000"/>
            <a:ext cx="330200" cy="3302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E6DE80-4C51-4E23-8FC4-8D42AA010A19}"/>
              </a:ext>
            </a:extLst>
          </p:cNvPr>
          <p:cNvSpPr txBox="1"/>
          <p:nvPr/>
        </p:nvSpPr>
        <p:spPr>
          <a:xfrm>
            <a:off x="10039739" y="6076890"/>
            <a:ext cx="1596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GandorFamily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356D594-1EC6-4941-8AB0-8273FA78B4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2014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5BB0A4-A992-4993-A7C4-83A040DCBC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224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D250872-5097-4B94-ADA7-936350E66D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793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200" b="1" smtClean="0">
            <a:solidFill>
              <a:schemeClr val="bg1"/>
            </a:solidFill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Poppins</vt:lpstr>
      <vt:lpstr>Work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fahmi</dc:creator>
  <cp:lastModifiedBy>fahmi</cp:lastModifiedBy>
  <cp:revision>15</cp:revision>
  <dcterms:created xsi:type="dcterms:W3CDTF">2020-06-08T05:13:51Z</dcterms:created>
  <dcterms:modified xsi:type="dcterms:W3CDTF">2020-07-05T07:45:35Z</dcterms:modified>
</cp:coreProperties>
</file>