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Work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WorkSans-bold.fntdata"/><Relationship Id="rId12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.fntdata"/><Relationship Id="rId15" Type="http://schemas.openxmlformats.org/officeDocument/2006/relationships/font" Target="fonts/WorkSans-boldItalic.fntdata"/><Relationship Id="rId14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74" l="0" r="0" t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2436986" y="2767281"/>
            <a:ext cx="73180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PROOVE FIRST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 rot="10800000">
            <a:off x="2597623" y="4090719"/>
            <a:ext cx="2100649" cy="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 flipH="1" rot="10800000">
            <a:off x="7493728" y="4089498"/>
            <a:ext cx="2100649" cy="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3"/>
          <p:cNvSpPr/>
          <p:nvPr/>
        </p:nvSpPr>
        <p:spPr>
          <a:xfrm>
            <a:off x="5791495" y="4034188"/>
            <a:ext cx="110620" cy="1106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040690" y="4034188"/>
            <a:ext cx="110620" cy="1106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289886" y="4034188"/>
            <a:ext cx="110620" cy="1106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19100" y="469900"/>
            <a:ext cx="330200" cy="3302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4200" y="469900"/>
            <a:ext cx="330200" cy="3302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1650" y="635000"/>
            <a:ext cx="330200" cy="3302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0039739" y="6076890"/>
            <a:ext cx="15969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GandorFamily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74" l="0" r="0" t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74" l="0" r="0" t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