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0C2EFA-258C-43C0-9D47-CE839522FBA2}">
  <a:tblStyle styleId="{CF0C2EFA-258C-43C0-9D47-CE839522FBA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96B6978-3835-4A57-8651-EE7753B8051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32657d463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32657d46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266b1f8e4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1266b1f8e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266b1f8e4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1266b1f8e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23f77687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123f77687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32657d46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132657d46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266b1f8e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1266b1f8e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1266b1f8e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1266b1f8e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b677f7e1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b677f7e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b677f7e1c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b677f7e1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1589c3e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1589c3e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11589c3e9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11589c3e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11589c3e9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11589c3e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11589c3e94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11589c3e9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17ed0ea1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17ed0ea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17ed0ea1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17ed0ea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5ef25612a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5ef25612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677bb95b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5677bb95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17ed0ea1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17ed0ea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32657d46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32657d4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32657d46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32657d4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763267"/>
            <a:ext cx="7688100" cy="2219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4230533"/>
            <a:ext cx="7688100" cy="72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11"/>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 name="Google Shape;76;p11"/>
          <p:cNvGrpSpPr/>
          <p:nvPr/>
        </p:nvGrpSpPr>
        <p:grpSpPr>
          <a:xfrm>
            <a:off x="830392" y="1588427"/>
            <a:ext cx="745763" cy="61102"/>
            <a:chOff x="4580561" y="2589004"/>
            <a:chExt cx="1064464" cy="25200"/>
          </a:xfrm>
        </p:grpSpPr>
        <p:sp>
          <p:nvSpPr>
            <p:cNvPr id="77" name="Google Shape;77;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1"/>
          <p:cNvSpPr txBox="1"/>
          <p:nvPr>
            <p:ph type="title"/>
          </p:nvPr>
        </p:nvSpPr>
        <p:spPr>
          <a:xfrm>
            <a:off x="730000" y="1758200"/>
            <a:ext cx="3300900" cy="2249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80" name="Google Shape;80;p11"/>
          <p:cNvSpPr txBox="1"/>
          <p:nvPr>
            <p:ph idx="1" type="subTitle"/>
          </p:nvPr>
        </p:nvSpPr>
        <p:spPr>
          <a:xfrm>
            <a:off x="724950" y="4215367"/>
            <a:ext cx="3300900" cy="1011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81" name="Google Shape;81;p11"/>
          <p:cNvSpPr txBox="1"/>
          <p:nvPr>
            <p:ph idx="2" type="body"/>
          </p:nvPr>
        </p:nvSpPr>
        <p:spPr>
          <a:xfrm>
            <a:off x="5174225" y="1803500"/>
            <a:ext cx="3374400" cy="4034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2" name="Google Shape;82;p1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2"/>
          <p:cNvSpPr txBox="1"/>
          <p:nvPr>
            <p:ph idx="1" type="body"/>
          </p:nvPr>
        </p:nvSpPr>
        <p:spPr>
          <a:xfrm>
            <a:off x="724950" y="5830068"/>
            <a:ext cx="7697400" cy="614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85" name="Google Shape;85;p12"/>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6" name="Shape 86"/>
        <p:cNvGrpSpPr/>
        <p:nvPr/>
      </p:nvGrpSpPr>
      <p:grpSpPr>
        <a:xfrm>
          <a:off x="0" y="0"/>
          <a:ext cx="0" cy="0"/>
          <a:chOff x="0" y="0"/>
          <a:chExt cx="0" cy="0"/>
        </a:xfrm>
      </p:grpSpPr>
      <p:grpSp>
        <p:nvGrpSpPr>
          <p:cNvPr id="87" name="Google Shape;87;p13"/>
          <p:cNvGrpSpPr/>
          <p:nvPr/>
        </p:nvGrpSpPr>
        <p:grpSpPr>
          <a:xfrm>
            <a:off x="830392" y="5558926"/>
            <a:ext cx="745763" cy="61102"/>
            <a:chOff x="4580561" y="2589004"/>
            <a:chExt cx="1064464" cy="25200"/>
          </a:xfrm>
        </p:grpSpPr>
        <p:sp>
          <p:nvSpPr>
            <p:cNvPr id="88" name="Google Shape;88;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3"/>
          <p:cNvSpPr txBox="1"/>
          <p:nvPr>
            <p:ph hasCustomPrompt="1" type="title"/>
          </p:nvPr>
        </p:nvSpPr>
        <p:spPr>
          <a:xfrm>
            <a:off x="729450" y="978600"/>
            <a:ext cx="7688400" cy="165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91" name="Google Shape;91;p13"/>
          <p:cNvSpPr txBox="1"/>
          <p:nvPr>
            <p:ph idx="1" type="body"/>
          </p:nvPr>
        </p:nvSpPr>
        <p:spPr>
          <a:xfrm>
            <a:off x="729450" y="3030517"/>
            <a:ext cx="7688400" cy="2107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92" name="Google Shape;92;p13"/>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14"/>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1200"/>
              </a:spcBef>
              <a:spcAft>
                <a:spcPts val="0"/>
              </a:spcAft>
              <a:buClr>
                <a:schemeClr val="dk1"/>
              </a:buClr>
              <a:buSzPts val="1800"/>
              <a:buChar char="○"/>
              <a:defRPr/>
            </a:lvl2pPr>
            <a:lvl3pPr indent="-342900" lvl="2" marL="1371600" algn="l">
              <a:lnSpc>
                <a:spcPct val="115000"/>
              </a:lnSpc>
              <a:spcBef>
                <a:spcPts val="1200"/>
              </a:spcBef>
              <a:spcAft>
                <a:spcPts val="0"/>
              </a:spcAft>
              <a:buClr>
                <a:schemeClr val="dk1"/>
              </a:buClr>
              <a:buSzPts val="1800"/>
              <a:buChar char="■"/>
              <a:defRPr/>
            </a:lvl3pPr>
            <a:lvl4pPr indent="-342900" lvl="3" marL="1828800" algn="l">
              <a:lnSpc>
                <a:spcPct val="115000"/>
              </a:lnSpc>
              <a:spcBef>
                <a:spcPts val="1200"/>
              </a:spcBef>
              <a:spcAft>
                <a:spcPts val="0"/>
              </a:spcAft>
              <a:buClr>
                <a:schemeClr val="dk1"/>
              </a:buClr>
              <a:buSzPts val="1800"/>
              <a:buChar char="●"/>
              <a:defRPr/>
            </a:lvl4pPr>
            <a:lvl5pPr indent="-342900" lvl="4" marL="2286000" algn="l">
              <a:lnSpc>
                <a:spcPct val="115000"/>
              </a:lnSpc>
              <a:spcBef>
                <a:spcPts val="1200"/>
              </a:spcBef>
              <a:spcAft>
                <a:spcPts val="0"/>
              </a:spcAft>
              <a:buClr>
                <a:schemeClr val="dk1"/>
              </a:buClr>
              <a:buSzPts val="1800"/>
              <a:buChar char="○"/>
              <a:defRPr/>
            </a:lvl5pPr>
            <a:lvl6pPr indent="-342900" lvl="5" marL="2743200" algn="l">
              <a:lnSpc>
                <a:spcPct val="115000"/>
              </a:lnSpc>
              <a:spcBef>
                <a:spcPts val="1200"/>
              </a:spcBef>
              <a:spcAft>
                <a:spcPts val="0"/>
              </a:spcAft>
              <a:buClr>
                <a:schemeClr val="dk1"/>
              </a:buClr>
              <a:buSzPts val="1800"/>
              <a:buChar char="■"/>
              <a:defRPr/>
            </a:lvl6pPr>
            <a:lvl7pPr indent="-342900" lvl="6" marL="3200400" algn="l">
              <a:lnSpc>
                <a:spcPct val="115000"/>
              </a:lnSpc>
              <a:spcBef>
                <a:spcPts val="1200"/>
              </a:spcBef>
              <a:spcAft>
                <a:spcPts val="0"/>
              </a:spcAft>
              <a:buClr>
                <a:schemeClr val="dk1"/>
              </a:buClr>
              <a:buSzPts val="1800"/>
              <a:buChar char="●"/>
              <a:defRPr/>
            </a:lvl7pPr>
            <a:lvl8pPr indent="-342900" lvl="7" marL="3657600" algn="l">
              <a:lnSpc>
                <a:spcPct val="115000"/>
              </a:lnSpc>
              <a:spcBef>
                <a:spcPts val="1200"/>
              </a:spcBef>
              <a:spcAft>
                <a:spcPts val="0"/>
              </a:spcAft>
              <a:buClr>
                <a:schemeClr val="dk1"/>
              </a:buClr>
              <a:buSzPts val="1800"/>
              <a:buChar char="○"/>
              <a:defRPr/>
            </a:lvl8pPr>
            <a:lvl9pPr indent="-342900" lvl="8" marL="4114800" algn="l">
              <a:lnSpc>
                <a:spcPct val="115000"/>
              </a:lnSpc>
              <a:spcBef>
                <a:spcPts val="1200"/>
              </a:spcBef>
              <a:spcAft>
                <a:spcPts val="1200"/>
              </a:spcAft>
              <a:buClr>
                <a:schemeClr val="dk1"/>
              </a:buClr>
              <a:buSzPts val="1800"/>
              <a:buChar char="■"/>
              <a:defRPr/>
            </a:lvl9pPr>
          </a:lstStyle>
          <a:p/>
        </p:txBody>
      </p:sp>
      <p:sp>
        <p:nvSpPr>
          <p:cNvPr id="20" name="Google Shape;20;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4"/>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15000"/>
              </a:lnSpc>
              <a:spcBef>
                <a:spcPts val="560"/>
              </a:spcBef>
              <a:spcAft>
                <a:spcPts val="0"/>
              </a:spcAft>
              <a:buClr>
                <a:schemeClr val="dk1"/>
              </a:buClr>
              <a:buSzPts val="2800"/>
              <a:buChar char="●"/>
              <a:defRPr sz="2800"/>
            </a:lvl1pPr>
            <a:lvl2pPr indent="-381000" lvl="1" marL="914400" algn="l">
              <a:lnSpc>
                <a:spcPct val="115000"/>
              </a:lnSpc>
              <a:spcBef>
                <a:spcPts val="1200"/>
              </a:spcBef>
              <a:spcAft>
                <a:spcPts val="0"/>
              </a:spcAft>
              <a:buClr>
                <a:schemeClr val="dk1"/>
              </a:buClr>
              <a:buSzPts val="2400"/>
              <a:buChar char="○"/>
              <a:defRPr sz="2400"/>
            </a:lvl2pPr>
            <a:lvl3pPr indent="-355600" lvl="2" marL="1371600" algn="l">
              <a:lnSpc>
                <a:spcPct val="115000"/>
              </a:lnSpc>
              <a:spcBef>
                <a:spcPts val="1200"/>
              </a:spcBef>
              <a:spcAft>
                <a:spcPts val="0"/>
              </a:spcAft>
              <a:buClr>
                <a:schemeClr val="dk1"/>
              </a:buClr>
              <a:buSzPts val="2000"/>
              <a:buChar char="■"/>
              <a:defRPr sz="2000"/>
            </a:lvl3pPr>
            <a:lvl4pPr indent="-342900" lvl="3" marL="1828800" algn="l">
              <a:lnSpc>
                <a:spcPct val="115000"/>
              </a:lnSpc>
              <a:spcBef>
                <a:spcPts val="1200"/>
              </a:spcBef>
              <a:spcAft>
                <a:spcPts val="0"/>
              </a:spcAft>
              <a:buClr>
                <a:schemeClr val="dk1"/>
              </a:buClr>
              <a:buSzPts val="1800"/>
              <a:buChar char="●"/>
              <a:defRPr sz="1800"/>
            </a:lvl4pPr>
            <a:lvl5pPr indent="-342900" lvl="4" marL="2286000" algn="l">
              <a:lnSpc>
                <a:spcPct val="115000"/>
              </a:lnSpc>
              <a:spcBef>
                <a:spcPts val="1200"/>
              </a:spcBef>
              <a:spcAft>
                <a:spcPts val="0"/>
              </a:spcAft>
              <a:buClr>
                <a:schemeClr val="dk1"/>
              </a:buClr>
              <a:buSzPts val="1800"/>
              <a:buChar char="○"/>
              <a:defRPr sz="1800"/>
            </a:lvl5pPr>
            <a:lvl6pPr indent="-342900" lvl="5" marL="2743200" algn="l">
              <a:lnSpc>
                <a:spcPct val="115000"/>
              </a:lnSpc>
              <a:spcBef>
                <a:spcPts val="1200"/>
              </a:spcBef>
              <a:spcAft>
                <a:spcPts val="0"/>
              </a:spcAft>
              <a:buClr>
                <a:schemeClr val="dk1"/>
              </a:buClr>
              <a:buSzPts val="1800"/>
              <a:buChar char="■"/>
              <a:defRPr sz="1800"/>
            </a:lvl6pPr>
            <a:lvl7pPr indent="-342900" lvl="6" marL="3200400" algn="l">
              <a:lnSpc>
                <a:spcPct val="115000"/>
              </a:lnSpc>
              <a:spcBef>
                <a:spcPts val="1200"/>
              </a:spcBef>
              <a:spcAft>
                <a:spcPts val="0"/>
              </a:spcAft>
              <a:buClr>
                <a:schemeClr val="dk1"/>
              </a:buClr>
              <a:buSzPts val="1800"/>
              <a:buChar char="●"/>
              <a:defRPr sz="1800"/>
            </a:lvl7pPr>
            <a:lvl8pPr indent="-342900" lvl="7" marL="3657600" algn="l">
              <a:lnSpc>
                <a:spcPct val="115000"/>
              </a:lnSpc>
              <a:spcBef>
                <a:spcPts val="1200"/>
              </a:spcBef>
              <a:spcAft>
                <a:spcPts val="0"/>
              </a:spcAft>
              <a:buClr>
                <a:schemeClr val="dk1"/>
              </a:buClr>
              <a:buSzPts val="1800"/>
              <a:buChar char="○"/>
              <a:defRPr sz="1800"/>
            </a:lvl8pPr>
            <a:lvl9pPr indent="-342900" lvl="8" marL="4114800" algn="l">
              <a:lnSpc>
                <a:spcPct val="115000"/>
              </a:lnSpc>
              <a:spcBef>
                <a:spcPts val="1200"/>
              </a:spcBef>
              <a:spcAft>
                <a:spcPts val="1200"/>
              </a:spcAft>
              <a:buClr>
                <a:schemeClr val="dk1"/>
              </a:buClr>
              <a:buSzPts val="1800"/>
              <a:buChar char="■"/>
              <a:defRPr sz="1800"/>
            </a:lvl9pPr>
          </a:lstStyle>
          <a:p/>
        </p:txBody>
      </p:sp>
      <p:sp>
        <p:nvSpPr>
          <p:cNvPr id="26" name="Google Shape;26;p4"/>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15000"/>
              </a:lnSpc>
              <a:spcBef>
                <a:spcPts val="560"/>
              </a:spcBef>
              <a:spcAft>
                <a:spcPts val="0"/>
              </a:spcAft>
              <a:buClr>
                <a:schemeClr val="dk1"/>
              </a:buClr>
              <a:buSzPts val="2800"/>
              <a:buChar char="●"/>
              <a:defRPr sz="2800"/>
            </a:lvl1pPr>
            <a:lvl2pPr indent="-381000" lvl="1" marL="914400" algn="l">
              <a:lnSpc>
                <a:spcPct val="115000"/>
              </a:lnSpc>
              <a:spcBef>
                <a:spcPts val="1200"/>
              </a:spcBef>
              <a:spcAft>
                <a:spcPts val="0"/>
              </a:spcAft>
              <a:buClr>
                <a:schemeClr val="dk1"/>
              </a:buClr>
              <a:buSzPts val="2400"/>
              <a:buChar char="○"/>
              <a:defRPr sz="2400"/>
            </a:lvl2pPr>
            <a:lvl3pPr indent="-355600" lvl="2" marL="1371600" algn="l">
              <a:lnSpc>
                <a:spcPct val="115000"/>
              </a:lnSpc>
              <a:spcBef>
                <a:spcPts val="1200"/>
              </a:spcBef>
              <a:spcAft>
                <a:spcPts val="0"/>
              </a:spcAft>
              <a:buClr>
                <a:schemeClr val="dk1"/>
              </a:buClr>
              <a:buSzPts val="2000"/>
              <a:buChar char="■"/>
              <a:defRPr sz="2000"/>
            </a:lvl3pPr>
            <a:lvl4pPr indent="-342900" lvl="3" marL="1828800" algn="l">
              <a:lnSpc>
                <a:spcPct val="115000"/>
              </a:lnSpc>
              <a:spcBef>
                <a:spcPts val="1200"/>
              </a:spcBef>
              <a:spcAft>
                <a:spcPts val="0"/>
              </a:spcAft>
              <a:buClr>
                <a:schemeClr val="dk1"/>
              </a:buClr>
              <a:buSzPts val="1800"/>
              <a:buChar char="●"/>
              <a:defRPr sz="1800"/>
            </a:lvl4pPr>
            <a:lvl5pPr indent="-342900" lvl="4" marL="2286000" algn="l">
              <a:lnSpc>
                <a:spcPct val="115000"/>
              </a:lnSpc>
              <a:spcBef>
                <a:spcPts val="1200"/>
              </a:spcBef>
              <a:spcAft>
                <a:spcPts val="0"/>
              </a:spcAft>
              <a:buClr>
                <a:schemeClr val="dk1"/>
              </a:buClr>
              <a:buSzPts val="1800"/>
              <a:buChar char="○"/>
              <a:defRPr sz="1800"/>
            </a:lvl5pPr>
            <a:lvl6pPr indent="-342900" lvl="5" marL="2743200" algn="l">
              <a:lnSpc>
                <a:spcPct val="115000"/>
              </a:lnSpc>
              <a:spcBef>
                <a:spcPts val="1200"/>
              </a:spcBef>
              <a:spcAft>
                <a:spcPts val="0"/>
              </a:spcAft>
              <a:buClr>
                <a:schemeClr val="dk1"/>
              </a:buClr>
              <a:buSzPts val="1800"/>
              <a:buChar char="■"/>
              <a:defRPr sz="1800"/>
            </a:lvl6pPr>
            <a:lvl7pPr indent="-342900" lvl="6" marL="3200400" algn="l">
              <a:lnSpc>
                <a:spcPct val="115000"/>
              </a:lnSpc>
              <a:spcBef>
                <a:spcPts val="1200"/>
              </a:spcBef>
              <a:spcAft>
                <a:spcPts val="0"/>
              </a:spcAft>
              <a:buClr>
                <a:schemeClr val="dk1"/>
              </a:buClr>
              <a:buSzPts val="1800"/>
              <a:buChar char="●"/>
              <a:defRPr sz="1800"/>
            </a:lvl7pPr>
            <a:lvl8pPr indent="-342900" lvl="7" marL="3657600" algn="l">
              <a:lnSpc>
                <a:spcPct val="115000"/>
              </a:lnSpc>
              <a:spcBef>
                <a:spcPts val="1200"/>
              </a:spcBef>
              <a:spcAft>
                <a:spcPts val="0"/>
              </a:spcAft>
              <a:buClr>
                <a:schemeClr val="dk1"/>
              </a:buClr>
              <a:buSzPts val="1800"/>
              <a:buChar char="○"/>
              <a:defRPr sz="1800"/>
            </a:lvl8pPr>
            <a:lvl9pPr indent="-342900" lvl="8" marL="4114800" algn="l">
              <a:lnSpc>
                <a:spcPct val="115000"/>
              </a:lnSpc>
              <a:spcBef>
                <a:spcPts val="1200"/>
              </a:spcBef>
              <a:spcAft>
                <a:spcPts val="1200"/>
              </a:spcAft>
              <a:buClr>
                <a:schemeClr val="dk1"/>
              </a:buClr>
              <a:buSzPts val="1800"/>
              <a:buChar char="■"/>
              <a:defRPr sz="1800"/>
            </a:lvl9pPr>
          </a:lstStyle>
          <a:p/>
        </p:txBody>
      </p:sp>
      <p:sp>
        <p:nvSpPr>
          <p:cNvPr id="27" name="Google Shape;27;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0" name="Shape 30"/>
        <p:cNvGrpSpPr/>
        <p:nvPr/>
      </p:nvGrpSpPr>
      <p:grpSpPr>
        <a:xfrm>
          <a:off x="0" y="0"/>
          <a:ext cx="0" cy="0"/>
          <a:chOff x="0" y="0"/>
          <a:chExt cx="0" cy="0"/>
        </a:xfrm>
      </p:grpSpPr>
      <p:grpSp>
        <p:nvGrpSpPr>
          <p:cNvPr id="31" name="Google Shape;31;p5"/>
          <p:cNvGrpSpPr/>
          <p:nvPr/>
        </p:nvGrpSpPr>
        <p:grpSpPr>
          <a:xfrm>
            <a:off x="830392" y="1588427"/>
            <a:ext cx="745763" cy="61102"/>
            <a:chOff x="4580561" y="2589004"/>
            <a:chExt cx="1064464" cy="25200"/>
          </a:xfrm>
        </p:grpSpPr>
        <p:sp>
          <p:nvSpPr>
            <p:cNvPr id="32" name="Google Shape;32;p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5"/>
          <p:cNvSpPr txBox="1"/>
          <p:nvPr>
            <p:ph type="title"/>
          </p:nvPr>
        </p:nvSpPr>
        <p:spPr>
          <a:xfrm>
            <a:off x="729450" y="1763267"/>
            <a:ext cx="7688400" cy="202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5" name="Google Shape;35;p5"/>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 name="Google Shape;38;p6"/>
          <p:cNvGrpSpPr/>
          <p:nvPr/>
        </p:nvGrpSpPr>
        <p:grpSpPr>
          <a:xfrm>
            <a:off x="830392" y="1588427"/>
            <a:ext cx="745763" cy="61102"/>
            <a:chOff x="4580561" y="2589004"/>
            <a:chExt cx="1064464" cy="25200"/>
          </a:xfrm>
        </p:grpSpPr>
        <p:sp>
          <p:nvSpPr>
            <p:cNvPr id="39" name="Google Shape;39;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6"/>
          <p:cNvSpPr txBox="1"/>
          <p:nvPr>
            <p:ph type="title"/>
          </p:nvPr>
        </p:nvSpPr>
        <p:spPr>
          <a:xfrm>
            <a:off x="729450" y="1758200"/>
            <a:ext cx="7688700" cy="71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2" name="Google Shape;42;p6"/>
          <p:cNvSpPr txBox="1"/>
          <p:nvPr>
            <p:ph idx="1" type="body"/>
          </p:nvPr>
        </p:nvSpPr>
        <p:spPr>
          <a:xfrm>
            <a:off x="729450" y="2771833"/>
            <a:ext cx="7688700" cy="30147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6"/>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7"/>
          <p:cNvGrpSpPr/>
          <p:nvPr/>
        </p:nvGrpSpPr>
        <p:grpSpPr>
          <a:xfrm>
            <a:off x="830392" y="1588427"/>
            <a:ext cx="745763" cy="61102"/>
            <a:chOff x="4580561" y="2589004"/>
            <a:chExt cx="1064464" cy="25200"/>
          </a:xfrm>
        </p:grpSpPr>
        <p:sp>
          <p:nvSpPr>
            <p:cNvPr id="47" name="Google Shape;47;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7"/>
          <p:cNvSpPr txBox="1"/>
          <p:nvPr>
            <p:ph type="title"/>
          </p:nvPr>
        </p:nvSpPr>
        <p:spPr>
          <a:xfrm>
            <a:off x="729450" y="1758200"/>
            <a:ext cx="7688400" cy="71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0" name="Google Shape;50;p7"/>
          <p:cNvSpPr txBox="1"/>
          <p:nvPr>
            <p:ph idx="1" type="body"/>
          </p:nvPr>
        </p:nvSpPr>
        <p:spPr>
          <a:xfrm>
            <a:off x="729325" y="2771833"/>
            <a:ext cx="3774300" cy="30147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1" name="Google Shape;51;p7"/>
          <p:cNvSpPr txBox="1"/>
          <p:nvPr>
            <p:ph idx="2" type="body"/>
          </p:nvPr>
        </p:nvSpPr>
        <p:spPr>
          <a:xfrm>
            <a:off x="4643604" y="2771833"/>
            <a:ext cx="3774300" cy="30147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 name="Google Shape;52;p7"/>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8"/>
          <p:cNvGrpSpPr/>
          <p:nvPr/>
        </p:nvGrpSpPr>
        <p:grpSpPr>
          <a:xfrm>
            <a:off x="830392" y="1588427"/>
            <a:ext cx="745763" cy="61102"/>
            <a:chOff x="4580561" y="2589004"/>
            <a:chExt cx="1064464" cy="25200"/>
          </a:xfrm>
        </p:grpSpPr>
        <p:sp>
          <p:nvSpPr>
            <p:cNvPr id="56" name="Google Shape;56;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8"/>
          <p:cNvSpPr txBox="1"/>
          <p:nvPr>
            <p:ph type="title"/>
          </p:nvPr>
        </p:nvSpPr>
        <p:spPr>
          <a:xfrm>
            <a:off x="729450" y="1758200"/>
            <a:ext cx="7688400" cy="71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9" name="Google Shape;59;p8"/>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 name="Shape 60"/>
        <p:cNvGrpSpPr/>
        <p:nvPr/>
      </p:nvGrpSpPr>
      <p:grpSpPr>
        <a:xfrm>
          <a:off x="0" y="0"/>
          <a:ext cx="0" cy="0"/>
          <a:chOff x="0" y="0"/>
          <a:chExt cx="0" cy="0"/>
        </a:xfrm>
      </p:grpSpPr>
      <p:sp>
        <p:nvSpPr>
          <p:cNvPr id="61" name="Google Shape;61;p9"/>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9"/>
          <p:cNvGrpSpPr/>
          <p:nvPr/>
        </p:nvGrpSpPr>
        <p:grpSpPr>
          <a:xfrm>
            <a:off x="830392" y="1588427"/>
            <a:ext cx="745763" cy="61102"/>
            <a:chOff x="4580561" y="2589004"/>
            <a:chExt cx="1064464" cy="25200"/>
          </a:xfrm>
        </p:grpSpPr>
        <p:sp>
          <p:nvSpPr>
            <p:cNvPr id="63" name="Google Shape;63;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9"/>
          <p:cNvSpPr txBox="1"/>
          <p:nvPr>
            <p:ph type="title"/>
          </p:nvPr>
        </p:nvSpPr>
        <p:spPr>
          <a:xfrm>
            <a:off x="730000" y="1758200"/>
            <a:ext cx="3300900" cy="184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6" name="Google Shape;66;p9"/>
          <p:cNvSpPr txBox="1"/>
          <p:nvPr>
            <p:ph idx="1" type="body"/>
          </p:nvPr>
        </p:nvSpPr>
        <p:spPr>
          <a:xfrm>
            <a:off x="721225" y="3708967"/>
            <a:ext cx="3300900" cy="2130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7" name="Google Shape;67;p9"/>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8" name="Shape 68"/>
        <p:cNvGrpSpPr/>
        <p:nvPr/>
      </p:nvGrpSpPr>
      <p:grpSpPr>
        <a:xfrm>
          <a:off x="0" y="0"/>
          <a:ext cx="0" cy="0"/>
          <a:chOff x="0" y="0"/>
          <a:chExt cx="0" cy="0"/>
        </a:xfrm>
      </p:grpSpPr>
      <p:grpSp>
        <p:nvGrpSpPr>
          <p:cNvPr id="69" name="Google Shape;69;p10"/>
          <p:cNvGrpSpPr/>
          <p:nvPr/>
        </p:nvGrpSpPr>
        <p:grpSpPr>
          <a:xfrm>
            <a:off x="830392" y="5558926"/>
            <a:ext cx="745763" cy="61102"/>
            <a:chOff x="4580561" y="2589004"/>
            <a:chExt cx="1064464" cy="25200"/>
          </a:xfrm>
        </p:grpSpPr>
        <p:sp>
          <p:nvSpPr>
            <p:cNvPr id="70" name="Google Shape;70;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10"/>
          <p:cNvSpPr txBox="1"/>
          <p:nvPr>
            <p:ph type="title"/>
          </p:nvPr>
        </p:nvSpPr>
        <p:spPr>
          <a:xfrm>
            <a:off x="729450" y="1152400"/>
            <a:ext cx="7021200" cy="3980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73" name="Google Shape;73;p10"/>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98" name="Shape 98"/>
        <p:cNvGrpSpPr/>
        <p:nvPr/>
      </p:nvGrpSpPr>
      <p:grpSpPr>
        <a:xfrm>
          <a:off x="0" y="0"/>
          <a:ext cx="0" cy="0"/>
          <a:chOff x="0" y="0"/>
          <a:chExt cx="0" cy="0"/>
        </a:xfrm>
      </p:grpSpPr>
      <p:sp>
        <p:nvSpPr>
          <p:cNvPr id="99" name="Google Shape;99;p15"/>
          <p:cNvSpPr txBox="1"/>
          <p:nvPr>
            <p:ph type="ctrTitle"/>
          </p:nvPr>
        </p:nvSpPr>
        <p:spPr>
          <a:xfrm>
            <a:off x="729625" y="1469067"/>
            <a:ext cx="7688100" cy="2219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3000">
                <a:latin typeface="Times New Roman"/>
                <a:ea typeface="Times New Roman"/>
                <a:cs typeface="Times New Roman"/>
                <a:sym typeface="Times New Roman"/>
              </a:rPr>
              <a:t>SMART POLICING TECHNIQUE WITH CRIME TYPE AND RISK SCORE PREDICTION</a:t>
            </a:r>
            <a:endParaRPr sz="3000">
              <a:latin typeface="Times New Roman"/>
              <a:ea typeface="Times New Roman"/>
              <a:cs typeface="Times New Roman"/>
              <a:sym typeface="Times New Roman"/>
            </a:endParaRPr>
          </a:p>
        </p:txBody>
      </p:sp>
      <p:sp>
        <p:nvSpPr>
          <p:cNvPr id="100" name="Google Shape;100;p15"/>
          <p:cNvSpPr txBox="1"/>
          <p:nvPr>
            <p:ph idx="1" type="subTitle"/>
          </p:nvPr>
        </p:nvSpPr>
        <p:spPr>
          <a:xfrm>
            <a:off x="729625" y="3688774"/>
            <a:ext cx="7688100" cy="2389800"/>
          </a:xfrm>
          <a:prstGeom prst="rect">
            <a:avLst/>
          </a:prstGeom>
          <a:noFill/>
          <a:ln cap="flat" cmpd="sng" w="9525">
            <a:solidFill>
              <a:srgbClr val="B7B7B7"/>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b="1" lang="en-US" sz="1700">
                <a:solidFill>
                  <a:srgbClr val="262626"/>
                </a:solidFill>
                <a:highlight>
                  <a:srgbClr val="B7B7B7"/>
                </a:highlight>
                <a:latin typeface="Times New Roman"/>
                <a:ea typeface="Times New Roman"/>
                <a:cs typeface="Times New Roman"/>
                <a:sym typeface="Times New Roman"/>
              </a:rPr>
              <a:t> By </a:t>
            </a:r>
            <a:endParaRPr b="1" sz="1700">
              <a:solidFill>
                <a:srgbClr val="262626"/>
              </a:solidFill>
              <a:highlight>
                <a:srgbClr val="B7B7B7"/>
              </a:highlight>
              <a:latin typeface="Times New Roman"/>
              <a:ea typeface="Times New Roman"/>
              <a:cs typeface="Times New Roman"/>
              <a:sym typeface="Times New Roman"/>
            </a:endParaRPr>
          </a:p>
          <a:p>
            <a:pPr indent="0" lvl="0" marL="0" rtl="0" algn="ctr">
              <a:lnSpc>
                <a:spcPct val="100000"/>
              </a:lnSpc>
              <a:spcBef>
                <a:spcPts val="640"/>
              </a:spcBef>
              <a:spcAft>
                <a:spcPts val="0"/>
              </a:spcAft>
              <a:buClr>
                <a:srgbClr val="888888"/>
              </a:buClr>
              <a:buSzPts val="3200"/>
              <a:buNone/>
            </a:pPr>
            <a:r>
              <a:rPr b="1" lang="en-US" sz="1700">
                <a:solidFill>
                  <a:srgbClr val="262626"/>
                </a:solidFill>
                <a:highlight>
                  <a:srgbClr val="B7B7B7"/>
                </a:highlight>
                <a:latin typeface="Times New Roman"/>
                <a:ea typeface="Times New Roman"/>
                <a:cs typeface="Times New Roman"/>
                <a:sym typeface="Times New Roman"/>
              </a:rPr>
              <a:t>Fahmitha TP</a:t>
            </a:r>
            <a:endParaRPr b="1" sz="1700">
              <a:solidFill>
                <a:srgbClr val="262626"/>
              </a:solidFill>
              <a:highlight>
                <a:srgbClr val="B7B7B7"/>
              </a:highlight>
              <a:latin typeface="Times New Roman"/>
              <a:ea typeface="Times New Roman"/>
              <a:cs typeface="Times New Roman"/>
              <a:sym typeface="Times New Roman"/>
            </a:endParaRPr>
          </a:p>
          <a:p>
            <a:pPr indent="0" lvl="0" marL="0" rtl="0" algn="ctr">
              <a:lnSpc>
                <a:spcPct val="115000"/>
              </a:lnSpc>
              <a:spcBef>
                <a:spcPts val="0"/>
              </a:spcBef>
              <a:spcAft>
                <a:spcPts val="0"/>
              </a:spcAft>
              <a:buSzPts val="1600"/>
              <a:buNone/>
            </a:pPr>
            <a:r>
              <a:rPr b="1" lang="en-US" sz="1700">
                <a:solidFill>
                  <a:srgbClr val="262626"/>
                </a:solidFill>
                <a:latin typeface="Times New Roman"/>
                <a:ea typeface="Times New Roman"/>
                <a:cs typeface="Times New Roman"/>
                <a:sym typeface="Times New Roman"/>
              </a:rPr>
              <a:t>Guided by </a:t>
            </a:r>
            <a:endParaRPr b="1" sz="1700">
              <a:solidFill>
                <a:srgbClr val="262626"/>
              </a:solidFill>
              <a:latin typeface="Times New Roman"/>
              <a:ea typeface="Times New Roman"/>
              <a:cs typeface="Times New Roman"/>
              <a:sym typeface="Times New Roman"/>
            </a:endParaRPr>
          </a:p>
          <a:p>
            <a:pPr indent="0" lvl="0" marL="0" rtl="0" algn="ctr">
              <a:spcBef>
                <a:spcPts val="0"/>
              </a:spcBef>
              <a:spcAft>
                <a:spcPts val="0"/>
              </a:spcAft>
              <a:buNone/>
            </a:pPr>
            <a:r>
              <a:rPr b="1" lang="en-US" sz="1700">
                <a:solidFill>
                  <a:srgbClr val="000000"/>
                </a:solidFill>
                <a:latin typeface="Times New Roman"/>
                <a:ea typeface="Times New Roman"/>
                <a:cs typeface="Times New Roman"/>
                <a:sym typeface="Times New Roman"/>
              </a:rPr>
              <a:t>Dr. Geever C Zacharias</a:t>
            </a:r>
            <a:endParaRPr b="1" sz="1300">
              <a:solidFill>
                <a:srgbClr val="262626"/>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1600"/>
              <a:buNone/>
            </a:pPr>
            <a:r>
              <a:rPr b="1" lang="en-US" sz="1700">
                <a:solidFill>
                  <a:srgbClr val="262626"/>
                </a:solidFill>
                <a:latin typeface="Calibri"/>
                <a:ea typeface="Calibri"/>
                <a:cs typeface="Calibri"/>
                <a:sym typeface="Calibri"/>
              </a:rPr>
              <a:t>Assistant Professor</a:t>
            </a:r>
            <a:endParaRPr b="1" sz="1700">
              <a:solidFill>
                <a:srgbClr val="262626"/>
              </a:solidFill>
              <a:latin typeface="Calibri"/>
              <a:ea typeface="Calibri"/>
              <a:cs typeface="Calibri"/>
              <a:sym typeface="Calibri"/>
            </a:endParaRPr>
          </a:p>
          <a:p>
            <a:pPr indent="0" lvl="0" marL="0" rtl="0" algn="ctr">
              <a:lnSpc>
                <a:spcPct val="115000"/>
              </a:lnSpc>
              <a:spcBef>
                <a:spcPts val="0"/>
              </a:spcBef>
              <a:spcAft>
                <a:spcPts val="0"/>
              </a:spcAft>
              <a:buSzPts val="1600"/>
              <a:buNone/>
            </a:pPr>
            <a:r>
              <a:rPr b="1" lang="en-US" sz="1700">
                <a:solidFill>
                  <a:srgbClr val="262626"/>
                </a:solidFill>
                <a:latin typeface="Times New Roman"/>
                <a:ea typeface="Times New Roman"/>
                <a:cs typeface="Times New Roman"/>
                <a:sym typeface="Times New Roman"/>
              </a:rPr>
              <a:t>Master of computer applications</a:t>
            </a:r>
            <a:endParaRPr b="1" sz="1700">
              <a:solidFill>
                <a:srgbClr val="262626"/>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rgbClr val="888888"/>
              </a:buClr>
              <a:buSzPts val="3200"/>
              <a:buNone/>
            </a:pPr>
            <a:r>
              <a:rPr b="1" lang="en-US" sz="1700">
                <a:solidFill>
                  <a:srgbClr val="262626"/>
                </a:solidFill>
                <a:latin typeface="Times New Roman"/>
                <a:ea typeface="Times New Roman"/>
                <a:cs typeface="Times New Roman"/>
                <a:sym typeface="Times New Roman"/>
              </a:rPr>
              <a:t>MES College of engineering,kuttippuram</a:t>
            </a:r>
            <a:endParaRPr b="1" sz="1700">
              <a:solidFill>
                <a:srgbClr val="26262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84" name="Shape 184"/>
        <p:cNvGrpSpPr/>
        <p:nvPr/>
      </p:nvGrpSpPr>
      <p:grpSpPr>
        <a:xfrm>
          <a:off x="0" y="0"/>
          <a:ext cx="0" cy="0"/>
          <a:chOff x="0" y="0"/>
          <a:chExt cx="0" cy="0"/>
        </a:xfrm>
      </p:grpSpPr>
      <p:sp>
        <p:nvSpPr>
          <p:cNvPr id="185" name="Google Shape;185;p24"/>
          <p:cNvSpPr txBox="1"/>
          <p:nvPr/>
        </p:nvSpPr>
        <p:spPr>
          <a:xfrm>
            <a:off x="1189950" y="664675"/>
            <a:ext cx="6764100" cy="4886100"/>
          </a:xfrm>
          <a:prstGeom prst="rect">
            <a:avLst/>
          </a:prstGeom>
          <a:noFill/>
          <a:ln>
            <a:noFill/>
          </a:ln>
        </p:spPr>
        <p:txBody>
          <a:bodyPr anchorCtr="0" anchor="t" bIns="91425" lIns="91425" spcFirstLastPara="1" rIns="91425" wrap="square" tIns="91425">
            <a:spAutoFit/>
          </a:bodyPr>
          <a:lstStyle/>
          <a:p>
            <a:pPr indent="0" lvl="0" marL="0" marR="3531870" rtl="0" algn="l">
              <a:lnSpc>
                <a:spcPct val="230000"/>
              </a:lnSpc>
              <a:spcBef>
                <a:spcPts val="200"/>
              </a:spcBef>
              <a:spcAft>
                <a:spcPts val="0"/>
              </a:spcAft>
              <a:buNone/>
            </a:pPr>
            <a:r>
              <a:rPr lang="en-US" sz="1700">
                <a:latin typeface="Times New Roman"/>
                <a:ea typeface="Times New Roman"/>
                <a:cs typeface="Times New Roman"/>
                <a:sym typeface="Times New Roman"/>
              </a:rPr>
              <a:t>Functions of Prediction</a:t>
            </a:r>
            <a:endParaRPr sz="17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700">
                <a:latin typeface="Calibri"/>
                <a:ea typeface="Calibri"/>
                <a:cs typeface="Calibri"/>
                <a:sym typeface="Calibri"/>
              </a:rPr>
              <a:t>Data set management</a:t>
            </a:r>
            <a:endParaRPr sz="1700">
              <a:latin typeface="Calibri"/>
              <a:ea typeface="Calibri"/>
              <a:cs typeface="Calibri"/>
              <a:sym typeface="Calibri"/>
            </a:endParaRPr>
          </a:p>
          <a:p>
            <a:pPr indent="-336550" lvl="0" marL="914400" rtl="0" algn="l">
              <a:lnSpc>
                <a:spcPct val="150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Crime type and weight value</a:t>
            </a:r>
            <a:endParaRPr sz="1700">
              <a:latin typeface="Times New Roman"/>
              <a:ea typeface="Times New Roman"/>
              <a:cs typeface="Times New Roman"/>
              <a:sym typeface="Times New Roman"/>
            </a:endParaRPr>
          </a:p>
          <a:p>
            <a:pPr indent="-336550" lvl="0"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Victims gender and weight value</a:t>
            </a:r>
            <a:endParaRPr sz="1700">
              <a:latin typeface="Times New Roman"/>
              <a:ea typeface="Times New Roman"/>
              <a:cs typeface="Times New Roman"/>
              <a:sym typeface="Times New Roman"/>
            </a:endParaRPr>
          </a:p>
          <a:p>
            <a:pPr indent="-336550" lvl="0"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Age and weight value</a:t>
            </a:r>
            <a:endParaRPr sz="1700">
              <a:latin typeface="Times New Roman"/>
              <a:ea typeface="Times New Roman"/>
              <a:cs typeface="Times New Roman"/>
              <a:sym typeface="Times New Roman"/>
            </a:endParaRPr>
          </a:p>
          <a:p>
            <a:pPr indent="-336550" lvl="0"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 Physical damage</a:t>
            </a:r>
            <a:endParaRPr sz="1700">
              <a:latin typeface="Times New Roman"/>
              <a:ea typeface="Times New Roman"/>
              <a:cs typeface="Times New Roman"/>
              <a:sym typeface="Times New Roman"/>
            </a:endParaRPr>
          </a:p>
          <a:p>
            <a:pPr indent="-336550" lvl="0" marL="9144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  Mental damage</a:t>
            </a:r>
            <a:endParaRPr sz="1700">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b="1" lang="en-US" sz="1700">
                <a:latin typeface="Calibri"/>
                <a:ea typeface="Calibri"/>
                <a:cs typeface="Calibri"/>
                <a:sym typeface="Calibri"/>
              </a:rPr>
              <a:t> Risk score calculation</a:t>
            </a:r>
            <a:endParaRPr b="1" sz="1700">
              <a:latin typeface="Calibri"/>
              <a:ea typeface="Calibri"/>
              <a:cs typeface="Calibri"/>
              <a:sym typeface="Calibri"/>
            </a:endParaRPr>
          </a:p>
          <a:p>
            <a:pPr indent="0" lvl="0" marL="0" rtl="0" algn="l">
              <a:lnSpc>
                <a:spcPct val="150000"/>
              </a:lnSpc>
              <a:spcBef>
                <a:spcPts val="1000"/>
              </a:spcBef>
              <a:spcAft>
                <a:spcPts val="0"/>
              </a:spcAft>
              <a:buNone/>
            </a:pPr>
            <a:r>
              <a:rPr b="1" lang="en-US" sz="1700">
                <a:latin typeface="Calibri"/>
                <a:ea typeface="Calibri"/>
                <a:cs typeface="Calibri"/>
                <a:sym typeface="Calibri"/>
              </a:rPr>
              <a:t> Allocate case</a:t>
            </a:r>
            <a:endParaRPr b="1" sz="2100">
              <a:latin typeface="Calibri"/>
              <a:ea typeface="Calibri"/>
              <a:cs typeface="Calibri"/>
              <a:sym typeface="Calibri"/>
            </a:endParaRPr>
          </a:p>
          <a:p>
            <a:pPr indent="0" lvl="0" marL="0" rtl="0" algn="l">
              <a:spcBef>
                <a:spcPts val="100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86" name="Google Shape;186;p24"/>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87" name="Google Shape;187;p24"/>
          <p:cNvSpPr txBox="1"/>
          <p:nvPr/>
        </p:nvSpPr>
        <p:spPr>
          <a:xfrm>
            <a:off x="70450" y="77500"/>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188" name="Google Shape;188;p24"/>
          <p:cNvSpPr txBox="1"/>
          <p:nvPr/>
        </p:nvSpPr>
        <p:spPr>
          <a:xfrm>
            <a:off x="143275" y="6512750"/>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189" name="Google Shape;189;p24"/>
          <p:cNvPicPr preferRelativeResize="0"/>
          <p:nvPr/>
        </p:nvPicPr>
        <p:blipFill rotWithShape="1">
          <a:blip r:embed="rId3">
            <a:alphaModFix/>
          </a:blip>
          <a:srcRect b="0" l="0" r="0" t="0"/>
          <a:stretch/>
        </p:blipFill>
        <p:spPr>
          <a:xfrm>
            <a:off x="3102932" y="6592792"/>
            <a:ext cx="178405" cy="1477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193" name="Shape 193"/>
        <p:cNvGrpSpPr/>
        <p:nvPr/>
      </p:nvGrpSpPr>
      <p:grpSpPr>
        <a:xfrm>
          <a:off x="0" y="0"/>
          <a:ext cx="0" cy="0"/>
          <a:chOff x="0" y="0"/>
          <a:chExt cx="0" cy="0"/>
        </a:xfrm>
      </p:grpSpPr>
      <p:sp>
        <p:nvSpPr>
          <p:cNvPr id="194" name="Google Shape;194;p25"/>
          <p:cNvSpPr txBox="1"/>
          <p:nvPr>
            <p:ph type="title"/>
          </p:nvPr>
        </p:nvSpPr>
        <p:spPr>
          <a:xfrm>
            <a:off x="503088" y="226647"/>
            <a:ext cx="8229600" cy="839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latin typeface="Times New Roman"/>
                <a:ea typeface="Times New Roman"/>
                <a:cs typeface="Times New Roman"/>
                <a:sym typeface="Times New Roman"/>
              </a:rPr>
              <a:t>USER STORY</a:t>
            </a:r>
            <a:endParaRPr>
              <a:latin typeface="Times New Roman"/>
              <a:ea typeface="Times New Roman"/>
              <a:cs typeface="Times New Roman"/>
              <a:sym typeface="Times New Roman"/>
            </a:endParaRPr>
          </a:p>
        </p:txBody>
      </p:sp>
      <p:sp>
        <p:nvSpPr>
          <p:cNvPr id="195" name="Google Shape;195;p2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560"/>
              </a:spcBef>
              <a:spcAft>
                <a:spcPts val="1200"/>
              </a:spcAft>
              <a:buSzPts val="2800"/>
              <a:buNone/>
            </a:pPr>
            <a:r>
              <a:rPr lang="en-US"/>
              <a:t> </a:t>
            </a:r>
            <a:endParaRPr/>
          </a:p>
        </p:txBody>
      </p:sp>
      <p:sp>
        <p:nvSpPr>
          <p:cNvPr id="196" name="Google Shape;196;p2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560"/>
              </a:spcBef>
              <a:spcAft>
                <a:spcPts val="1200"/>
              </a:spcAft>
              <a:buSzPts val="2800"/>
              <a:buNone/>
            </a:pPr>
            <a:r>
              <a:rPr lang="en-US"/>
              <a:t> </a:t>
            </a:r>
            <a:endParaRPr/>
          </a:p>
        </p:txBody>
      </p:sp>
      <p:graphicFrame>
        <p:nvGraphicFramePr>
          <p:cNvPr id="197" name="Google Shape;197;p25"/>
          <p:cNvGraphicFramePr/>
          <p:nvPr/>
        </p:nvGraphicFramePr>
        <p:xfrm>
          <a:off x="688150" y="1066360"/>
          <a:ext cx="3000000" cy="3000000"/>
        </p:xfrm>
        <a:graphic>
          <a:graphicData uri="http://schemas.openxmlformats.org/drawingml/2006/table">
            <a:tbl>
              <a:tblPr>
                <a:noFill/>
                <a:tableStyleId>{CF0C2EFA-258C-43C0-9D47-CE839522FBA2}</a:tableStyleId>
              </a:tblPr>
              <a:tblGrid>
                <a:gridCol w="1691400"/>
                <a:gridCol w="1873850"/>
                <a:gridCol w="1636600"/>
                <a:gridCol w="2657625"/>
              </a:tblGrid>
              <a:tr h="533025">
                <a:tc>
                  <a:txBody>
                    <a:bodyPr/>
                    <a:lstStyle/>
                    <a:p>
                      <a:pPr indent="0" lvl="0" marL="0" marR="0" rtl="0" algn="ctr">
                        <a:lnSpc>
                          <a:spcPct val="100000"/>
                        </a:lnSpc>
                        <a:spcBef>
                          <a:spcPts val="0"/>
                        </a:spcBef>
                        <a:spcAft>
                          <a:spcPts val="0"/>
                        </a:spcAft>
                        <a:buClr>
                          <a:srgbClr val="000000"/>
                        </a:buClr>
                        <a:buSzPts val="1200"/>
                        <a:buFont typeface="Arial"/>
                        <a:buNone/>
                      </a:pPr>
                      <a:r>
                        <a:rPr lang="en-US" sz="1600" u="none" cap="none" strike="noStrike">
                          <a:solidFill>
                            <a:schemeClr val="lt1"/>
                          </a:solidFill>
                          <a:latin typeface="Times New Roman"/>
                          <a:ea typeface="Times New Roman"/>
                          <a:cs typeface="Times New Roman"/>
                          <a:sym typeface="Times New Roman"/>
                        </a:rPr>
                        <a:t>Story ID</a:t>
                      </a:r>
                      <a:endParaRPr sz="16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600" u="sng" cap="none" strike="noStrike">
                          <a:solidFill>
                            <a:schemeClr val="lt1"/>
                          </a:solidFill>
                          <a:latin typeface="Times New Roman"/>
                          <a:ea typeface="Times New Roman"/>
                          <a:cs typeface="Times New Roman"/>
                          <a:sym typeface="Times New Roman"/>
                        </a:rPr>
                        <a:t>As a&lt;Type of user&gt;</a:t>
                      </a:r>
                      <a:endParaRPr sz="1600" u="sng"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600" u="none" cap="none" strike="noStrike">
                          <a:solidFill>
                            <a:schemeClr val="lt1"/>
                          </a:solidFill>
                          <a:latin typeface="Times New Roman"/>
                          <a:ea typeface="Times New Roman"/>
                          <a:cs typeface="Times New Roman"/>
                          <a:sym typeface="Times New Roman"/>
                        </a:rPr>
                        <a:t>I want to </a:t>
                      </a:r>
                      <a:endParaRPr sz="16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600" u="sng" cap="none" strike="noStrike">
                          <a:solidFill>
                            <a:schemeClr val="lt1"/>
                          </a:solidFill>
                          <a:latin typeface="Times New Roman"/>
                          <a:ea typeface="Times New Roman"/>
                          <a:cs typeface="Times New Roman"/>
                          <a:sym typeface="Times New Roman"/>
                        </a:rPr>
                        <a:t>So that i can</a:t>
                      </a:r>
                      <a:endParaRPr sz="1600" u="sng"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801275">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1</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Admin</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Login</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login successful with correct username and password</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641425">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2 </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Admin</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Add &amp; m</a:t>
                      </a:r>
                      <a:r>
                        <a:rPr lang="en-US" sz="1500" u="none" cap="none" strike="noStrike">
                          <a:latin typeface="Times New Roman"/>
                          <a:ea typeface="Times New Roman"/>
                          <a:cs typeface="Times New Roman"/>
                          <a:sym typeface="Times New Roman"/>
                        </a:rPr>
                        <a:t>anage </a:t>
                      </a:r>
                      <a:r>
                        <a:rPr lang="en-US" sz="1500">
                          <a:latin typeface="Times New Roman"/>
                          <a:ea typeface="Times New Roman"/>
                          <a:cs typeface="Times New Roman"/>
                          <a:sym typeface="Times New Roman"/>
                        </a:rPr>
                        <a:t>officers</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Add officers</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641425">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3</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Admin</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View works &amp; complaints</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View a</a:t>
                      </a:r>
                      <a:r>
                        <a:rPr lang="en-US" sz="1500">
                          <a:latin typeface="Times New Roman"/>
                          <a:ea typeface="Times New Roman"/>
                          <a:cs typeface="Times New Roman"/>
                          <a:sym typeface="Times New Roman"/>
                        </a:rPr>
                        <a:t>ssigned works and their related complaints</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641425">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4</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Admin</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View daily reports &amp; feedback</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Admin can View feedback and daily reports</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18550">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5</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Admin</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View users</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Admin</a:t>
                      </a:r>
                      <a:r>
                        <a:rPr lang="en-US" sz="1500" u="none" cap="none" strike="noStrike">
                          <a:latin typeface="Times New Roman"/>
                          <a:ea typeface="Times New Roman"/>
                          <a:cs typeface="Times New Roman"/>
                          <a:sym typeface="Times New Roman"/>
                        </a:rPr>
                        <a:t> can view </a:t>
                      </a:r>
                      <a:r>
                        <a:rPr lang="en-US" sz="1500">
                          <a:latin typeface="Times New Roman"/>
                          <a:ea typeface="Times New Roman"/>
                          <a:cs typeface="Times New Roman"/>
                          <a:sym typeface="Times New Roman"/>
                        </a:rPr>
                        <a:t>users who logged in</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641425">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6</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Officer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Login</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login successful with correct username and password</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641425">
                <a:tc>
                  <a:txBody>
                    <a:bodyPr/>
                    <a:lstStyle/>
                    <a:p>
                      <a:pPr indent="0" lvl="0" marL="0" marR="0" rtl="0" algn="ctr">
                        <a:lnSpc>
                          <a:spcPct val="100000"/>
                        </a:lnSpc>
                        <a:spcBef>
                          <a:spcPts val="0"/>
                        </a:spcBef>
                        <a:spcAft>
                          <a:spcPts val="0"/>
                        </a:spcAft>
                        <a:buClr>
                          <a:srgbClr val="000000"/>
                        </a:buClr>
                        <a:buSzPts val="1100"/>
                        <a:buFont typeface="Arial"/>
                        <a:buNone/>
                      </a:pPr>
                      <a:r>
                        <a:rPr lang="en-US" sz="1500" u="none" cap="none" strike="noStrike">
                          <a:latin typeface="Times New Roman"/>
                          <a:ea typeface="Times New Roman"/>
                          <a:cs typeface="Times New Roman"/>
                          <a:sym typeface="Times New Roman"/>
                        </a:rPr>
                        <a:t>7</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Officer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View works ,      complaints &amp;    feedback</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Officer can view assigned works,complaints &amp; feedback</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bl>
          </a:graphicData>
        </a:graphic>
      </p:graphicFrame>
      <p:sp>
        <p:nvSpPr>
          <p:cNvPr id="198" name="Google Shape;198;p25"/>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99" name="Google Shape;199;p25"/>
          <p:cNvSpPr txBox="1"/>
          <p:nvPr/>
        </p:nvSpPr>
        <p:spPr>
          <a:xfrm>
            <a:off x="-1160225" y="1932925"/>
            <a:ext cx="67641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0" name="Google Shape;200;p25"/>
          <p:cNvSpPr txBox="1"/>
          <p:nvPr/>
        </p:nvSpPr>
        <p:spPr>
          <a:xfrm>
            <a:off x="284175" y="124475"/>
            <a:ext cx="6764100" cy="2925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201" name="Google Shape;201;p25"/>
          <p:cNvSpPr txBox="1"/>
          <p:nvPr/>
        </p:nvSpPr>
        <p:spPr>
          <a:xfrm>
            <a:off x="84550" y="6512750"/>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202" name="Google Shape;202;p25"/>
          <p:cNvPicPr preferRelativeResize="0"/>
          <p:nvPr/>
        </p:nvPicPr>
        <p:blipFill rotWithShape="1">
          <a:blip r:embed="rId3">
            <a:alphaModFix/>
          </a:blip>
          <a:srcRect b="0" l="0" r="0" t="0"/>
          <a:stretch/>
        </p:blipFill>
        <p:spPr>
          <a:xfrm>
            <a:off x="3161682" y="6592792"/>
            <a:ext cx="178405" cy="1477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206" name="Shape 206"/>
        <p:cNvGrpSpPr/>
        <p:nvPr/>
      </p:nvGrpSpPr>
      <p:grpSpPr>
        <a:xfrm>
          <a:off x="0" y="0"/>
          <a:ext cx="0" cy="0"/>
          <a:chOff x="0" y="0"/>
          <a:chExt cx="0" cy="0"/>
        </a:xfrm>
      </p:grpSpPr>
      <p:sp>
        <p:nvSpPr>
          <p:cNvPr id="207" name="Google Shape;207;p26"/>
          <p:cNvSpPr txBox="1"/>
          <p:nvPr>
            <p:ph type="title"/>
          </p:nvPr>
        </p:nvSpPr>
        <p:spPr>
          <a:xfrm>
            <a:off x="457200" y="118122"/>
            <a:ext cx="8229600" cy="839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latin typeface="Times New Roman"/>
                <a:ea typeface="Times New Roman"/>
                <a:cs typeface="Times New Roman"/>
                <a:sym typeface="Times New Roman"/>
              </a:rPr>
              <a:t>USER STORY</a:t>
            </a:r>
            <a:endParaRPr>
              <a:latin typeface="Times New Roman"/>
              <a:ea typeface="Times New Roman"/>
              <a:cs typeface="Times New Roman"/>
              <a:sym typeface="Times New Roman"/>
            </a:endParaRPr>
          </a:p>
        </p:txBody>
      </p:sp>
      <p:sp>
        <p:nvSpPr>
          <p:cNvPr id="208" name="Google Shape;208;p2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560"/>
              </a:spcBef>
              <a:spcAft>
                <a:spcPts val="1200"/>
              </a:spcAft>
              <a:buSzPts val="2800"/>
              <a:buNone/>
            </a:pPr>
            <a:r>
              <a:rPr lang="en-US"/>
              <a:t> </a:t>
            </a:r>
            <a:endParaRPr/>
          </a:p>
        </p:txBody>
      </p:sp>
      <p:sp>
        <p:nvSpPr>
          <p:cNvPr id="209" name="Google Shape;209;p2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560"/>
              </a:spcBef>
              <a:spcAft>
                <a:spcPts val="1200"/>
              </a:spcAft>
              <a:buSzPts val="2800"/>
              <a:buNone/>
            </a:pPr>
            <a:r>
              <a:rPr lang="en-US"/>
              <a:t> </a:t>
            </a:r>
            <a:endParaRPr/>
          </a:p>
        </p:txBody>
      </p:sp>
      <p:graphicFrame>
        <p:nvGraphicFramePr>
          <p:cNvPr id="210" name="Google Shape;210;p26"/>
          <p:cNvGraphicFramePr/>
          <p:nvPr/>
        </p:nvGraphicFramePr>
        <p:xfrm>
          <a:off x="688150" y="1066360"/>
          <a:ext cx="3000000" cy="3000000"/>
        </p:xfrm>
        <a:graphic>
          <a:graphicData uri="http://schemas.openxmlformats.org/drawingml/2006/table">
            <a:tbl>
              <a:tblPr>
                <a:noFill/>
                <a:tableStyleId>{CF0C2EFA-258C-43C0-9D47-CE839522FBA2}</a:tableStyleId>
              </a:tblPr>
              <a:tblGrid>
                <a:gridCol w="1691400"/>
                <a:gridCol w="1873850"/>
                <a:gridCol w="1636600"/>
                <a:gridCol w="2657625"/>
              </a:tblGrid>
              <a:tr h="533025">
                <a:tc>
                  <a:txBody>
                    <a:bodyPr/>
                    <a:lstStyle/>
                    <a:p>
                      <a:pPr indent="0" lvl="0" marL="0" marR="0" rtl="0" algn="ctr">
                        <a:lnSpc>
                          <a:spcPct val="100000"/>
                        </a:lnSpc>
                        <a:spcBef>
                          <a:spcPts val="0"/>
                        </a:spcBef>
                        <a:spcAft>
                          <a:spcPts val="0"/>
                        </a:spcAft>
                        <a:buClr>
                          <a:srgbClr val="000000"/>
                        </a:buClr>
                        <a:buSzPts val="1200"/>
                        <a:buFont typeface="Arial"/>
                        <a:buNone/>
                      </a:pPr>
                      <a:r>
                        <a:rPr lang="en-US" sz="1600" u="none" cap="none" strike="noStrike">
                          <a:solidFill>
                            <a:schemeClr val="lt1"/>
                          </a:solidFill>
                          <a:latin typeface="Times New Roman"/>
                          <a:ea typeface="Times New Roman"/>
                          <a:cs typeface="Times New Roman"/>
                          <a:sym typeface="Times New Roman"/>
                        </a:rPr>
                        <a:t>Story ID</a:t>
                      </a:r>
                      <a:endParaRPr sz="16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600" u="sng" cap="none" strike="noStrike">
                          <a:solidFill>
                            <a:schemeClr val="lt1"/>
                          </a:solidFill>
                          <a:latin typeface="Times New Roman"/>
                          <a:ea typeface="Times New Roman"/>
                          <a:cs typeface="Times New Roman"/>
                          <a:sym typeface="Times New Roman"/>
                        </a:rPr>
                        <a:t>As a&lt;Type of user&gt;</a:t>
                      </a:r>
                      <a:endParaRPr sz="1600" u="sng"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600" u="none" cap="none" strike="noStrike">
                          <a:solidFill>
                            <a:schemeClr val="lt1"/>
                          </a:solidFill>
                          <a:latin typeface="Times New Roman"/>
                          <a:ea typeface="Times New Roman"/>
                          <a:cs typeface="Times New Roman"/>
                          <a:sym typeface="Times New Roman"/>
                        </a:rPr>
                        <a:t>I want to </a:t>
                      </a:r>
                      <a:endParaRPr sz="16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600" u="sng" cap="none" strike="noStrike">
                          <a:solidFill>
                            <a:schemeClr val="lt1"/>
                          </a:solidFill>
                          <a:latin typeface="Times New Roman"/>
                          <a:ea typeface="Times New Roman"/>
                          <a:cs typeface="Times New Roman"/>
                          <a:sym typeface="Times New Roman"/>
                        </a:rPr>
                        <a:t>So that i can</a:t>
                      </a:r>
                      <a:endParaRPr sz="1600" u="sng"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801275">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8</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Officer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Manage daily reports</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Officer can manage daily reports</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641425">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9</a:t>
                      </a:r>
                      <a:r>
                        <a:rPr lang="en-US" sz="1500" u="none" cap="none" strike="noStrike">
                          <a:latin typeface="Times New Roman"/>
                          <a:ea typeface="Times New Roman"/>
                          <a:cs typeface="Times New Roman"/>
                          <a:sym typeface="Times New Roman"/>
                        </a:rPr>
                        <a:t> </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Officer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Chat</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Officer can chat with user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641425">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10</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Login</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login successful with correct username and password</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641425">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11</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Add &amp; view cases</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 can add and view cases</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18550">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12</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Send complaints &amp; feedback</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 can send complaints and feedback about officer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641425">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13</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Report</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 can report </a:t>
                      </a:r>
                      <a:r>
                        <a:rPr lang="en-US" sz="1500">
                          <a:latin typeface="Times New Roman"/>
                          <a:ea typeface="Times New Roman"/>
                          <a:cs typeface="Times New Roman"/>
                          <a:sym typeface="Times New Roman"/>
                        </a:rPr>
                        <a:t>particular</a:t>
                      </a:r>
                      <a:r>
                        <a:rPr lang="en-US" sz="1500">
                          <a:latin typeface="Times New Roman"/>
                          <a:ea typeface="Times New Roman"/>
                          <a:cs typeface="Times New Roman"/>
                          <a:sym typeface="Times New Roman"/>
                        </a:rPr>
                        <a:t> officer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641425">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14</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           Chat</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 can chat with officer</a:t>
                      </a:r>
                      <a:endParaRPr sz="1500" u="none" cap="none" strike="noStrike">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bl>
          </a:graphicData>
        </a:graphic>
      </p:graphicFrame>
      <p:sp>
        <p:nvSpPr>
          <p:cNvPr id="211" name="Google Shape;211;p26"/>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12" name="Google Shape;212;p26"/>
          <p:cNvSpPr txBox="1"/>
          <p:nvPr/>
        </p:nvSpPr>
        <p:spPr>
          <a:xfrm>
            <a:off x="342925" y="118125"/>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213" name="Google Shape;213;p26"/>
          <p:cNvSpPr txBox="1"/>
          <p:nvPr/>
        </p:nvSpPr>
        <p:spPr>
          <a:xfrm>
            <a:off x="61075" y="646577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214" name="Google Shape;214;p26"/>
          <p:cNvPicPr preferRelativeResize="0"/>
          <p:nvPr/>
        </p:nvPicPr>
        <p:blipFill rotWithShape="1">
          <a:blip r:embed="rId3">
            <a:alphaModFix/>
          </a:blip>
          <a:srcRect b="0" l="0" r="0" t="0"/>
          <a:stretch/>
        </p:blipFill>
        <p:spPr>
          <a:xfrm>
            <a:off x="3196882" y="6545817"/>
            <a:ext cx="178405" cy="1477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218" name="Shape 218"/>
        <p:cNvGrpSpPr/>
        <p:nvPr/>
      </p:nvGrpSpPr>
      <p:grpSpPr>
        <a:xfrm>
          <a:off x="0" y="0"/>
          <a:ext cx="0" cy="0"/>
          <a:chOff x="0" y="0"/>
          <a:chExt cx="0" cy="0"/>
        </a:xfrm>
      </p:grpSpPr>
      <p:sp>
        <p:nvSpPr>
          <p:cNvPr id="219" name="Google Shape;219;p27"/>
          <p:cNvSpPr txBox="1"/>
          <p:nvPr>
            <p:ph type="title"/>
          </p:nvPr>
        </p:nvSpPr>
        <p:spPr>
          <a:xfrm>
            <a:off x="914400" y="-1"/>
            <a:ext cx="8229600" cy="6735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latin typeface="Times New Roman"/>
                <a:ea typeface="Times New Roman"/>
                <a:cs typeface="Times New Roman"/>
                <a:sym typeface="Times New Roman"/>
              </a:rPr>
              <a:t>PRODUCT BACKLOG</a:t>
            </a:r>
            <a:endParaRPr>
              <a:latin typeface="Times New Roman"/>
              <a:ea typeface="Times New Roman"/>
              <a:cs typeface="Times New Roman"/>
              <a:sym typeface="Times New Roman"/>
            </a:endParaRPr>
          </a:p>
        </p:txBody>
      </p:sp>
      <p:sp>
        <p:nvSpPr>
          <p:cNvPr id="220" name="Google Shape;220;p27"/>
          <p:cNvSpPr txBox="1"/>
          <p:nvPr>
            <p:ph idx="1" type="body"/>
          </p:nvPr>
        </p:nvSpPr>
        <p:spPr>
          <a:xfrm>
            <a:off x="457200" y="1228375"/>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560"/>
              </a:spcBef>
              <a:spcAft>
                <a:spcPts val="1200"/>
              </a:spcAft>
              <a:buSzPts val="2800"/>
              <a:buNone/>
            </a:pPr>
            <a:r>
              <a:rPr lang="en-US"/>
              <a:t> </a:t>
            </a:r>
            <a:endParaRPr/>
          </a:p>
        </p:txBody>
      </p:sp>
      <p:sp>
        <p:nvSpPr>
          <p:cNvPr id="221" name="Google Shape;221;p27"/>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560"/>
              </a:spcBef>
              <a:spcAft>
                <a:spcPts val="1200"/>
              </a:spcAft>
              <a:buSzPts val="2800"/>
              <a:buNone/>
            </a:pPr>
            <a:r>
              <a:rPr lang="en-US"/>
              <a:t> </a:t>
            </a:r>
            <a:endParaRPr/>
          </a:p>
        </p:txBody>
      </p:sp>
      <p:graphicFrame>
        <p:nvGraphicFramePr>
          <p:cNvPr id="222" name="Google Shape;222;p27"/>
          <p:cNvGraphicFramePr/>
          <p:nvPr/>
        </p:nvGraphicFramePr>
        <p:xfrm>
          <a:off x="586350" y="747025"/>
          <a:ext cx="3000000" cy="3000000"/>
        </p:xfrm>
        <a:graphic>
          <a:graphicData uri="http://schemas.openxmlformats.org/drawingml/2006/table">
            <a:tbl>
              <a:tblPr>
                <a:noFill/>
                <a:tableStyleId>{CF0C2EFA-258C-43C0-9D47-CE839522FBA2}</a:tableStyleId>
              </a:tblPr>
              <a:tblGrid>
                <a:gridCol w="1591575"/>
                <a:gridCol w="1552025"/>
                <a:gridCol w="1552025"/>
                <a:gridCol w="1552025"/>
                <a:gridCol w="1552025"/>
              </a:tblGrid>
              <a:tr h="444125">
                <a:tc>
                  <a:txBody>
                    <a:bodyPr/>
                    <a:lstStyle/>
                    <a:p>
                      <a:pPr indent="0" lvl="0" marL="0" marR="0" rtl="0" algn="ctr">
                        <a:lnSpc>
                          <a:spcPct val="100000"/>
                        </a:lnSpc>
                        <a:spcBef>
                          <a:spcPts val="0"/>
                        </a:spcBef>
                        <a:spcAft>
                          <a:spcPts val="0"/>
                        </a:spcAft>
                        <a:buClr>
                          <a:srgbClr val="000000"/>
                        </a:buClr>
                        <a:buSzPts val="1500"/>
                        <a:buFont typeface="Arial"/>
                        <a:buNone/>
                      </a:pPr>
                      <a:r>
                        <a:rPr b="1" lang="en-US" sz="1700" u="none" cap="none" strike="noStrike">
                          <a:solidFill>
                            <a:schemeClr val="lt1"/>
                          </a:solidFill>
                          <a:latin typeface="Times New Roman"/>
                          <a:ea typeface="Times New Roman"/>
                          <a:cs typeface="Times New Roman"/>
                          <a:sym typeface="Times New Roman"/>
                        </a:rPr>
                        <a:t>Id</a:t>
                      </a:r>
                      <a:endParaRPr b="1" sz="17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700" u="none" cap="none" strike="noStrike">
                          <a:solidFill>
                            <a:schemeClr val="lt1"/>
                          </a:solidFill>
                          <a:latin typeface="Times New Roman"/>
                          <a:ea typeface="Times New Roman"/>
                          <a:cs typeface="Times New Roman"/>
                          <a:sym typeface="Times New Roman"/>
                        </a:rPr>
                        <a:t>Priority</a:t>
                      </a:r>
                      <a:endParaRPr b="1" sz="17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700" u="none" cap="none" strike="noStrike">
                          <a:solidFill>
                            <a:schemeClr val="lt1"/>
                          </a:solidFill>
                          <a:latin typeface="Times New Roman"/>
                          <a:ea typeface="Times New Roman"/>
                          <a:cs typeface="Times New Roman"/>
                          <a:sym typeface="Times New Roman"/>
                        </a:rPr>
                        <a:t>Sprint</a:t>
                      </a:r>
                      <a:endParaRPr b="1" sz="17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700" u="none" cap="none" strike="noStrike">
                          <a:solidFill>
                            <a:schemeClr val="lt1"/>
                          </a:solidFill>
                          <a:latin typeface="Times New Roman"/>
                          <a:ea typeface="Times New Roman"/>
                          <a:cs typeface="Times New Roman"/>
                          <a:sym typeface="Times New Roman"/>
                        </a:rPr>
                        <a:t>Status</a:t>
                      </a:r>
                      <a:endParaRPr b="1" sz="17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700" u="none" cap="none" strike="noStrike">
                          <a:solidFill>
                            <a:schemeClr val="lt1"/>
                          </a:solidFill>
                          <a:latin typeface="Times New Roman"/>
                          <a:ea typeface="Times New Roman"/>
                          <a:cs typeface="Times New Roman"/>
                          <a:sym typeface="Times New Roman"/>
                        </a:rPr>
                        <a:t>Name</a:t>
                      </a:r>
                      <a:endParaRPr b="1" sz="17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4441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1</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High</a:t>
                      </a:r>
                      <a:endParaRPr sz="1500" u="none" cap="none" strike="noStrike">
                        <a:solidFill>
                          <a:srgbClr val="262626"/>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4">
                  <a:txBody>
                    <a:bodyPr/>
                    <a:lstStyle/>
                    <a:p>
                      <a:pPr indent="0" lvl="0" marL="0" marR="0" rtl="0" algn="ctr">
                        <a:lnSpc>
                          <a:spcPct val="100000"/>
                        </a:lnSpc>
                        <a:spcBef>
                          <a:spcPts val="0"/>
                        </a:spcBef>
                        <a:spcAft>
                          <a:spcPts val="0"/>
                        </a:spcAft>
                        <a:buNone/>
                      </a:pPr>
                      <a:r>
                        <a:t/>
                      </a:r>
                      <a:endParaRPr b="1" sz="1700">
                        <a:solidFill>
                          <a:schemeClr val="dk2"/>
                        </a:solidFill>
                        <a:highlight>
                          <a:srgbClr val="EFEFEF"/>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700">
                        <a:solidFill>
                          <a:schemeClr val="dk2"/>
                        </a:solidFill>
                        <a:highlight>
                          <a:srgbClr val="EFEFEF"/>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700">
                        <a:solidFill>
                          <a:schemeClr val="dk2"/>
                        </a:solidFill>
                        <a:highlight>
                          <a:srgbClr val="EFEFEF"/>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1</a:t>
                      </a:r>
                      <a:endParaRPr b="1" sz="1700">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sz="15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Login</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4441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2</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Medium</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Add &amp; manage officers</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4441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3</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High</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View assigned works and their related complaints</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11277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4</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Medium</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View daily reports &amp; feedback</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7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4441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5</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Medium</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3">
                  <a:txBody>
                    <a:bodyPr/>
                    <a:lstStyle/>
                    <a:p>
                      <a:pPr indent="0" lvl="0" marL="0" marR="0" rtl="0" algn="ctr">
                        <a:lnSpc>
                          <a:spcPct val="100000"/>
                        </a:lnSpc>
                        <a:spcBef>
                          <a:spcPts val="0"/>
                        </a:spcBef>
                        <a:spcAft>
                          <a:spcPts val="0"/>
                        </a:spcAft>
                        <a:buNone/>
                      </a:pPr>
                      <a:r>
                        <a:t/>
                      </a:r>
                      <a:endParaRPr b="1" sz="1700">
                        <a:solidFill>
                          <a:schemeClr val="dk2"/>
                        </a:solidFill>
                        <a:highlight>
                          <a:srgbClr val="EFEFEF"/>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700">
                        <a:solidFill>
                          <a:schemeClr val="dk2"/>
                        </a:solidFill>
                        <a:highlight>
                          <a:srgbClr val="EFEFEF"/>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700">
                        <a:solidFill>
                          <a:schemeClr val="dk2"/>
                        </a:solidFill>
                        <a:highlight>
                          <a:srgbClr val="EFEFEF"/>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2</a:t>
                      </a:r>
                      <a:endParaRPr b="1" sz="1700">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View users</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4441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6</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High</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     </a:t>
                      </a:r>
                      <a:r>
                        <a:rPr lang="en-US" sz="1500">
                          <a:latin typeface="Times New Roman"/>
                          <a:ea typeface="Times New Roman"/>
                          <a:cs typeface="Times New Roman"/>
                          <a:sym typeface="Times New Roman"/>
                        </a:rPr>
                        <a:t>Login</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11277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7</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High</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View works ,      complaints &amp;    feedback</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7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bl>
          </a:graphicData>
        </a:graphic>
      </p:graphicFrame>
      <p:sp>
        <p:nvSpPr>
          <p:cNvPr id="223" name="Google Shape;223;p27"/>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24" name="Google Shape;224;p27"/>
          <p:cNvSpPr txBox="1"/>
          <p:nvPr/>
        </p:nvSpPr>
        <p:spPr>
          <a:xfrm>
            <a:off x="319425" y="65750"/>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225" name="Google Shape;225;p27"/>
          <p:cNvSpPr txBox="1"/>
          <p:nvPr/>
        </p:nvSpPr>
        <p:spPr>
          <a:xfrm>
            <a:off x="178500" y="646577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226" name="Google Shape;226;p27"/>
          <p:cNvPicPr preferRelativeResize="0"/>
          <p:nvPr/>
        </p:nvPicPr>
        <p:blipFill rotWithShape="1">
          <a:blip r:embed="rId3">
            <a:alphaModFix/>
          </a:blip>
          <a:srcRect b="0" l="0" r="0" t="0"/>
          <a:stretch/>
        </p:blipFill>
        <p:spPr>
          <a:xfrm>
            <a:off x="3267357" y="6545817"/>
            <a:ext cx="178405" cy="1477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230" name="Shape 230"/>
        <p:cNvGrpSpPr/>
        <p:nvPr/>
      </p:nvGrpSpPr>
      <p:grpSpPr>
        <a:xfrm>
          <a:off x="0" y="0"/>
          <a:ext cx="0" cy="0"/>
          <a:chOff x="0" y="0"/>
          <a:chExt cx="0" cy="0"/>
        </a:xfrm>
      </p:grpSpPr>
      <p:sp>
        <p:nvSpPr>
          <p:cNvPr id="231" name="Google Shape;231;p28"/>
          <p:cNvSpPr txBox="1"/>
          <p:nvPr>
            <p:ph type="title"/>
          </p:nvPr>
        </p:nvSpPr>
        <p:spPr>
          <a:xfrm>
            <a:off x="820450" y="140924"/>
            <a:ext cx="8229600" cy="6735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latin typeface="Times New Roman"/>
                <a:ea typeface="Times New Roman"/>
                <a:cs typeface="Times New Roman"/>
                <a:sym typeface="Times New Roman"/>
              </a:rPr>
              <a:t>PRODUCT BACKLOG</a:t>
            </a:r>
            <a:endParaRPr>
              <a:latin typeface="Times New Roman"/>
              <a:ea typeface="Times New Roman"/>
              <a:cs typeface="Times New Roman"/>
              <a:sym typeface="Times New Roman"/>
            </a:endParaRPr>
          </a:p>
        </p:txBody>
      </p:sp>
      <p:sp>
        <p:nvSpPr>
          <p:cNvPr id="232" name="Google Shape;232;p28"/>
          <p:cNvSpPr txBox="1"/>
          <p:nvPr>
            <p:ph idx="1" type="body"/>
          </p:nvPr>
        </p:nvSpPr>
        <p:spPr>
          <a:xfrm>
            <a:off x="457200" y="1228375"/>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560"/>
              </a:spcBef>
              <a:spcAft>
                <a:spcPts val="1200"/>
              </a:spcAft>
              <a:buSzPts val="2800"/>
              <a:buNone/>
            </a:pPr>
            <a:r>
              <a:rPr lang="en-US"/>
              <a:t> </a:t>
            </a:r>
            <a:endParaRPr/>
          </a:p>
        </p:txBody>
      </p:sp>
      <p:sp>
        <p:nvSpPr>
          <p:cNvPr id="233" name="Google Shape;233;p2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560"/>
              </a:spcBef>
              <a:spcAft>
                <a:spcPts val="1200"/>
              </a:spcAft>
              <a:buSzPts val="2800"/>
              <a:buNone/>
            </a:pPr>
            <a:r>
              <a:rPr lang="en-US"/>
              <a:t> </a:t>
            </a:r>
            <a:endParaRPr/>
          </a:p>
        </p:txBody>
      </p:sp>
      <p:graphicFrame>
        <p:nvGraphicFramePr>
          <p:cNvPr id="234" name="Google Shape;234;p28"/>
          <p:cNvGraphicFramePr/>
          <p:nvPr/>
        </p:nvGraphicFramePr>
        <p:xfrm>
          <a:off x="586350" y="747025"/>
          <a:ext cx="3000000" cy="3000000"/>
        </p:xfrm>
        <a:graphic>
          <a:graphicData uri="http://schemas.openxmlformats.org/drawingml/2006/table">
            <a:tbl>
              <a:tblPr>
                <a:noFill/>
                <a:tableStyleId>{CF0C2EFA-258C-43C0-9D47-CE839522FBA2}</a:tableStyleId>
              </a:tblPr>
              <a:tblGrid>
                <a:gridCol w="1637150"/>
                <a:gridCol w="1596475"/>
                <a:gridCol w="1514125"/>
                <a:gridCol w="1596475"/>
                <a:gridCol w="1596475"/>
              </a:tblGrid>
              <a:tr h="444125">
                <a:tc>
                  <a:txBody>
                    <a:bodyPr/>
                    <a:lstStyle/>
                    <a:p>
                      <a:pPr indent="0" lvl="0" marL="0" marR="0" rtl="0" algn="ctr">
                        <a:lnSpc>
                          <a:spcPct val="100000"/>
                        </a:lnSpc>
                        <a:spcBef>
                          <a:spcPts val="0"/>
                        </a:spcBef>
                        <a:spcAft>
                          <a:spcPts val="0"/>
                        </a:spcAft>
                        <a:buClr>
                          <a:srgbClr val="000000"/>
                        </a:buClr>
                        <a:buSzPts val="1500"/>
                        <a:buFont typeface="Arial"/>
                        <a:buNone/>
                      </a:pPr>
                      <a:r>
                        <a:rPr b="1" lang="en-US" sz="1700" u="none" cap="none" strike="noStrike">
                          <a:solidFill>
                            <a:schemeClr val="lt1"/>
                          </a:solidFill>
                          <a:latin typeface="Times New Roman"/>
                          <a:ea typeface="Times New Roman"/>
                          <a:cs typeface="Times New Roman"/>
                          <a:sym typeface="Times New Roman"/>
                        </a:rPr>
                        <a:t>Id</a:t>
                      </a:r>
                      <a:endParaRPr b="1" sz="17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700" u="none" cap="none" strike="noStrike">
                          <a:solidFill>
                            <a:schemeClr val="lt1"/>
                          </a:solidFill>
                          <a:latin typeface="Times New Roman"/>
                          <a:ea typeface="Times New Roman"/>
                          <a:cs typeface="Times New Roman"/>
                          <a:sym typeface="Times New Roman"/>
                        </a:rPr>
                        <a:t>Priority</a:t>
                      </a:r>
                      <a:endParaRPr b="1" sz="17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700" u="none" cap="none" strike="noStrike">
                          <a:solidFill>
                            <a:schemeClr val="lt1"/>
                          </a:solidFill>
                          <a:latin typeface="Times New Roman"/>
                          <a:ea typeface="Times New Roman"/>
                          <a:cs typeface="Times New Roman"/>
                          <a:sym typeface="Times New Roman"/>
                        </a:rPr>
                        <a:t>Sprint</a:t>
                      </a:r>
                      <a:endParaRPr b="1" sz="17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700" u="none" cap="none" strike="noStrike">
                          <a:solidFill>
                            <a:schemeClr val="lt1"/>
                          </a:solidFill>
                          <a:latin typeface="Times New Roman"/>
                          <a:ea typeface="Times New Roman"/>
                          <a:cs typeface="Times New Roman"/>
                          <a:sym typeface="Times New Roman"/>
                        </a:rPr>
                        <a:t>Status</a:t>
                      </a:r>
                      <a:endParaRPr b="1" sz="17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700" u="none" cap="none" strike="noStrike">
                          <a:solidFill>
                            <a:schemeClr val="lt1"/>
                          </a:solidFill>
                          <a:latin typeface="Times New Roman"/>
                          <a:ea typeface="Times New Roman"/>
                          <a:cs typeface="Times New Roman"/>
                          <a:sym typeface="Times New Roman"/>
                        </a:rPr>
                        <a:t>Name</a:t>
                      </a:r>
                      <a:endParaRPr b="1" sz="17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4441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8</a:t>
                      </a:r>
                      <a:endParaRPr b="1" sz="1700">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Medium</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None/>
                      </a:pPr>
                      <a:r>
                        <a:t/>
                      </a:r>
                      <a:endParaRPr b="1" sz="17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Manage daily reports</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4441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9</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Medium</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3">
                  <a:txBody>
                    <a:bodyPr/>
                    <a:lstStyle/>
                    <a:p>
                      <a:pPr indent="0" lvl="0" marL="0" marR="0" rtl="0" algn="ctr">
                        <a:lnSpc>
                          <a:spcPct val="100000"/>
                        </a:lnSpc>
                        <a:spcBef>
                          <a:spcPts val="0"/>
                        </a:spcBef>
                        <a:spcAft>
                          <a:spcPts val="0"/>
                        </a:spcAft>
                        <a:buNone/>
                      </a:pPr>
                      <a:r>
                        <a:t/>
                      </a:r>
                      <a:endParaRPr b="1" sz="17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7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700">
                          <a:solidFill>
                            <a:srgbClr val="262626"/>
                          </a:solidFill>
                          <a:highlight>
                            <a:srgbClr val="EFEFEF"/>
                          </a:highlight>
                          <a:latin typeface="Times New Roman"/>
                          <a:ea typeface="Times New Roman"/>
                          <a:cs typeface="Times New Roman"/>
                          <a:sym typeface="Times New Roman"/>
                        </a:rPr>
                        <a:t>3</a:t>
                      </a:r>
                      <a:endParaRPr b="1" sz="1700">
                        <a:solidFill>
                          <a:srgbClr val="262626"/>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Officer chat with user</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4441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10</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High</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Login</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4441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11</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Medium</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Add &amp; view cases</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4441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12</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High</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3">
                  <a:txBody>
                    <a:bodyPr/>
                    <a:lstStyle/>
                    <a:p>
                      <a:pPr indent="0" lvl="0" marL="0" marR="0" rtl="0" algn="ctr">
                        <a:lnSpc>
                          <a:spcPct val="100000"/>
                        </a:lnSpc>
                        <a:spcBef>
                          <a:spcPts val="0"/>
                        </a:spcBef>
                        <a:spcAft>
                          <a:spcPts val="0"/>
                        </a:spcAft>
                        <a:buNone/>
                      </a:pPr>
                      <a:r>
                        <a:t/>
                      </a:r>
                      <a:endParaRPr b="1" sz="17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7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7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700">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700">
                          <a:solidFill>
                            <a:srgbClr val="434343"/>
                          </a:solidFill>
                          <a:highlight>
                            <a:srgbClr val="EFEFEF"/>
                          </a:highlight>
                          <a:latin typeface="Times New Roman"/>
                          <a:ea typeface="Times New Roman"/>
                          <a:cs typeface="Times New Roman"/>
                          <a:sym typeface="Times New Roman"/>
                        </a:rPr>
                        <a:t>4</a:t>
                      </a:r>
                      <a:endParaRPr b="1" sz="1700">
                        <a:solidFill>
                          <a:srgbClr val="434343"/>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  send complaints &amp; feedback about officer</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11277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13</a:t>
                      </a:r>
                      <a:endParaRPr b="1" sz="1700" u="none" cap="none" strike="noStrike">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High</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  report particular officer</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7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444125">
                <a:tc>
                  <a:txBody>
                    <a:bodyPr/>
                    <a:lstStyle/>
                    <a:p>
                      <a:pPr indent="0" lvl="0" marL="0" marR="0" rtl="0" algn="ctr">
                        <a:lnSpc>
                          <a:spcPct val="100000"/>
                        </a:lnSpc>
                        <a:spcBef>
                          <a:spcPts val="0"/>
                        </a:spcBef>
                        <a:spcAft>
                          <a:spcPts val="0"/>
                        </a:spcAft>
                        <a:buNone/>
                      </a:pPr>
                      <a:r>
                        <a:rPr b="1" lang="en-US" sz="1700">
                          <a:solidFill>
                            <a:schemeClr val="dk2"/>
                          </a:solidFill>
                          <a:highlight>
                            <a:srgbClr val="EFEFEF"/>
                          </a:highlight>
                          <a:latin typeface="Times New Roman"/>
                          <a:ea typeface="Times New Roman"/>
                          <a:cs typeface="Times New Roman"/>
                          <a:sym typeface="Times New Roman"/>
                        </a:rPr>
                        <a:t>14</a:t>
                      </a:r>
                      <a:endParaRPr b="1" sz="1700">
                        <a:solidFill>
                          <a:schemeClr val="dk2"/>
                        </a:solidFill>
                        <a:highlight>
                          <a:srgbClr val="EFEFEF"/>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solidFill>
                            <a:srgbClr val="262626"/>
                          </a:solidFill>
                          <a:highlight>
                            <a:srgbClr val="EFEFEF"/>
                          </a:highlight>
                          <a:latin typeface="Times New Roman"/>
                          <a:ea typeface="Times New Roman"/>
                          <a:cs typeface="Times New Roman"/>
                          <a:sym typeface="Times New Roman"/>
                        </a:rPr>
                        <a:t>Medium</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ctr">
                        <a:spcBef>
                          <a:spcPts val="0"/>
                        </a:spcBef>
                        <a:spcAft>
                          <a:spcPts val="0"/>
                        </a:spcAft>
                        <a:buNone/>
                      </a:pPr>
                      <a:r>
                        <a:rPr lang="en-US" sz="1500">
                          <a:solidFill>
                            <a:schemeClr val="dk2"/>
                          </a:solidFill>
                          <a:highlight>
                            <a:srgbClr val="EFEFEF"/>
                          </a:highlight>
                          <a:latin typeface="Times New Roman"/>
                          <a:ea typeface="Times New Roman"/>
                          <a:cs typeface="Times New Roman"/>
                          <a:sym typeface="Times New Roman"/>
                        </a:rPr>
                        <a:t>Planned</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rgbClr val="000000"/>
                        </a:buClr>
                        <a:buSzPts val="1100"/>
                        <a:buFont typeface="Arial"/>
                        <a:buNone/>
                      </a:pPr>
                      <a:r>
                        <a:rPr lang="en-US" sz="1500">
                          <a:latin typeface="Times New Roman"/>
                          <a:ea typeface="Times New Roman"/>
                          <a:cs typeface="Times New Roman"/>
                          <a:sym typeface="Times New Roman"/>
                        </a:rPr>
                        <a:t>User can chat with officer</a:t>
                      </a:r>
                      <a:endParaRPr b="1" sz="1700" u="none" cap="none" strike="noStrike">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bl>
          </a:graphicData>
        </a:graphic>
      </p:graphicFrame>
      <p:sp>
        <p:nvSpPr>
          <p:cNvPr id="235" name="Google Shape;235;p28"/>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36" name="Google Shape;236;p28"/>
          <p:cNvSpPr txBox="1"/>
          <p:nvPr/>
        </p:nvSpPr>
        <p:spPr>
          <a:xfrm>
            <a:off x="166475" y="77500"/>
            <a:ext cx="6764100" cy="2925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237" name="Google Shape;237;p28"/>
          <p:cNvSpPr txBox="1"/>
          <p:nvPr/>
        </p:nvSpPr>
        <p:spPr>
          <a:xfrm>
            <a:off x="84550" y="6418800"/>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238" name="Google Shape;238;p28"/>
          <p:cNvPicPr preferRelativeResize="0"/>
          <p:nvPr/>
        </p:nvPicPr>
        <p:blipFill rotWithShape="1">
          <a:blip r:embed="rId3">
            <a:alphaModFix/>
          </a:blip>
          <a:srcRect b="0" l="0" r="0" t="0"/>
          <a:stretch/>
        </p:blipFill>
        <p:spPr>
          <a:xfrm>
            <a:off x="3208632" y="6498842"/>
            <a:ext cx="178405" cy="1477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242" name="Shape 242"/>
        <p:cNvGrpSpPr/>
        <p:nvPr/>
      </p:nvGrpSpPr>
      <p:grpSpPr>
        <a:xfrm>
          <a:off x="0" y="0"/>
          <a:ext cx="0" cy="0"/>
          <a:chOff x="0" y="0"/>
          <a:chExt cx="0" cy="0"/>
        </a:xfrm>
      </p:grpSpPr>
      <p:sp>
        <p:nvSpPr>
          <p:cNvPr id="243" name="Google Shape;243;p29"/>
          <p:cNvSpPr txBox="1"/>
          <p:nvPr>
            <p:ph type="title"/>
          </p:nvPr>
        </p:nvSpPr>
        <p:spPr>
          <a:xfrm>
            <a:off x="364950" y="-1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latin typeface="Times New Roman"/>
                <a:ea typeface="Times New Roman"/>
                <a:cs typeface="Times New Roman"/>
                <a:sym typeface="Times New Roman"/>
              </a:rPr>
              <a:t>PROJECT PLAN</a:t>
            </a:r>
            <a:endParaRPr>
              <a:latin typeface="Times New Roman"/>
              <a:ea typeface="Times New Roman"/>
              <a:cs typeface="Times New Roman"/>
              <a:sym typeface="Times New Roman"/>
            </a:endParaRPr>
          </a:p>
        </p:txBody>
      </p:sp>
      <p:sp>
        <p:nvSpPr>
          <p:cNvPr id="244" name="Google Shape;244;p29"/>
          <p:cNvSpPr txBox="1"/>
          <p:nvPr>
            <p:ph idx="2" type="body"/>
          </p:nvPr>
        </p:nvSpPr>
        <p:spPr>
          <a:xfrm>
            <a:off x="4971125" y="1661725"/>
            <a:ext cx="4038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560"/>
              </a:spcBef>
              <a:spcAft>
                <a:spcPts val="1200"/>
              </a:spcAft>
              <a:buSzPts val="2800"/>
              <a:buNone/>
            </a:pPr>
            <a:r>
              <a:rPr lang="en-US"/>
              <a:t> </a:t>
            </a:r>
            <a:endParaRPr/>
          </a:p>
        </p:txBody>
      </p:sp>
      <p:graphicFrame>
        <p:nvGraphicFramePr>
          <p:cNvPr id="245" name="Google Shape;245;p29"/>
          <p:cNvGraphicFramePr/>
          <p:nvPr/>
        </p:nvGraphicFramePr>
        <p:xfrm>
          <a:off x="952500" y="1143000"/>
          <a:ext cx="3000000" cy="3000000"/>
        </p:xfrm>
        <a:graphic>
          <a:graphicData uri="http://schemas.openxmlformats.org/drawingml/2006/table">
            <a:tbl>
              <a:tblPr>
                <a:noFill/>
                <a:tableStyleId>{E96B6978-3835-4A57-8651-EE7753B80513}</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highlight>
                          <a:srgbClr val="262626"/>
                        </a:highlight>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46" name="Google Shape;246;p29"/>
          <p:cNvGraphicFramePr/>
          <p:nvPr/>
        </p:nvGraphicFramePr>
        <p:xfrm>
          <a:off x="568075" y="977925"/>
          <a:ext cx="3000000" cy="3000000"/>
        </p:xfrm>
        <a:graphic>
          <a:graphicData uri="http://schemas.openxmlformats.org/drawingml/2006/table">
            <a:tbl>
              <a:tblPr>
                <a:noFill/>
                <a:tableStyleId>{E96B6978-3835-4A57-8651-EE7753B80513}</a:tableStyleId>
              </a:tblPr>
              <a:tblGrid>
                <a:gridCol w="1326175"/>
                <a:gridCol w="1326175"/>
                <a:gridCol w="1326175"/>
                <a:gridCol w="1326175"/>
                <a:gridCol w="1326175"/>
                <a:gridCol w="1326175"/>
              </a:tblGrid>
              <a:tr h="1036225">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User Story</a:t>
                      </a:r>
                      <a:endParaRPr sz="1800">
                        <a:solidFill>
                          <a:schemeClr val="lt1"/>
                        </a:solidFill>
                        <a:highlight>
                          <a:srgbClr val="262626"/>
                        </a:highlight>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ID</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Task Name</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Start Date</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End Date</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Days</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Status</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511000">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4">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Sprint 1</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07/02/23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10/02/23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4">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20</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Progress</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11000">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11/02/23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15/02/23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11000">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16/02/23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22/02/23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11000">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23/02/23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28</a:t>
                      </a:r>
                      <a:r>
                        <a:rPr lang="en-US" sz="1800">
                          <a:latin typeface="Times New Roman"/>
                          <a:ea typeface="Times New Roman"/>
                          <a:cs typeface="Times New Roman"/>
                          <a:sym typeface="Times New Roman"/>
                        </a:rPr>
                        <a:t>/02/23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11000">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5</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4">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Sprint 2</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01</a:t>
                      </a:r>
                      <a:r>
                        <a:rPr lang="en-US" sz="1800">
                          <a:latin typeface="Times New Roman"/>
                          <a:ea typeface="Times New Roman"/>
                          <a:cs typeface="Times New Roman"/>
                          <a:sym typeface="Times New Roman"/>
                        </a:rPr>
                        <a:t>/03/23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04/03/23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4">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20 </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11000">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6</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05/03/23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08/03/23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11000">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7</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09/03/23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11/03/23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11000">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8</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12/03/23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15/03/23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bl>
          </a:graphicData>
        </a:graphic>
      </p:graphicFrame>
      <p:sp>
        <p:nvSpPr>
          <p:cNvPr id="247" name="Google Shape;247;p29"/>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48" name="Google Shape;248;p29"/>
          <p:cNvSpPr txBox="1"/>
          <p:nvPr/>
        </p:nvSpPr>
        <p:spPr>
          <a:xfrm>
            <a:off x="284175" y="89250"/>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249" name="Google Shape;249;p29"/>
          <p:cNvSpPr txBox="1"/>
          <p:nvPr/>
        </p:nvSpPr>
        <p:spPr>
          <a:xfrm>
            <a:off x="248950" y="645402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250" name="Google Shape;250;p29"/>
          <p:cNvPicPr preferRelativeResize="0"/>
          <p:nvPr/>
        </p:nvPicPr>
        <p:blipFill rotWithShape="1">
          <a:blip r:embed="rId3">
            <a:alphaModFix/>
          </a:blip>
          <a:srcRect b="0" l="0" r="0" t="0"/>
          <a:stretch/>
        </p:blipFill>
        <p:spPr>
          <a:xfrm>
            <a:off x="3365507" y="6534067"/>
            <a:ext cx="178405" cy="1477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254" name="Shape 254"/>
        <p:cNvGrpSpPr/>
        <p:nvPr/>
      </p:nvGrpSpPr>
      <p:grpSpPr>
        <a:xfrm>
          <a:off x="0" y="0"/>
          <a:ext cx="0" cy="0"/>
          <a:chOff x="0" y="0"/>
          <a:chExt cx="0" cy="0"/>
        </a:xfrm>
      </p:grpSpPr>
      <p:sp>
        <p:nvSpPr>
          <p:cNvPr id="255" name="Google Shape;255;p30"/>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latin typeface="Times New Roman"/>
                <a:ea typeface="Times New Roman"/>
                <a:cs typeface="Times New Roman"/>
                <a:sym typeface="Times New Roman"/>
              </a:rPr>
              <a:t>PROJECT PLAN</a:t>
            </a:r>
            <a:endParaRPr>
              <a:latin typeface="Times New Roman"/>
              <a:ea typeface="Times New Roman"/>
              <a:cs typeface="Times New Roman"/>
              <a:sym typeface="Times New Roman"/>
            </a:endParaRPr>
          </a:p>
        </p:txBody>
      </p:sp>
      <p:sp>
        <p:nvSpPr>
          <p:cNvPr id="256" name="Google Shape;256;p30"/>
          <p:cNvSpPr txBox="1"/>
          <p:nvPr>
            <p:ph idx="2" type="body"/>
          </p:nvPr>
        </p:nvSpPr>
        <p:spPr>
          <a:xfrm>
            <a:off x="4971125" y="1661725"/>
            <a:ext cx="4038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560"/>
              </a:spcBef>
              <a:spcAft>
                <a:spcPts val="1200"/>
              </a:spcAft>
              <a:buSzPts val="2800"/>
              <a:buNone/>
            </a:pPr>
            <a:r>
              <a:rPr lang="en-US"/>
              <a:t> </a:t>
            </a:r>
            <a:endParaRPr/>
          </a:p>
        </p:txBody>
      </p:sp>
      <p:graphicFrame>
        <p:nvGraphicFramePr>
          <p:cNvPr id="257" name="Google Shape;257;p30"/>
          <p:cNvGraphicFramePr/>
          <p:nvPr/>
        </p:nvGraphicFramePr>
        <p:xfrm>
          <a:off x="952500" y="1143000"/>
          <a:ext cx="3000000" cy="3000000"/>
        </p:xfrm>
        <a:graphic>
          <a:graphicData uri="http://schemas.openxmlformats.org/drawingml/2006/table">
            <a:tbl>
              <a:tblPr>
                <a:noFill/>
                <a:tableStyleId>{E96B6978-3835-4A57-8651-EE7753B80513}</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highlight>
                          <a:srgbClr val="262626"/>
                        </a:highlight>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58" name="Google Shape;258;p30"/>
          <p:cNvGraphicFramePr/>
          <p:nvPr/>
        </p:nvGraphicFramePr>
        <p:xfrm>
          <a:off x="568075" y="977925"/>
          <a:ext cx="3000000" cy="3000000"/>
        </p:xfrm>
        <a:graphic>
          <a:graphicData uri="http://schemas.openxmlformats.org/drawingml/2006/table">
            <a:tbl>
              <a:tblPr>
                <a:noFill/>
                <a:tableStyleId>{E96B6978-3835-4A57-8651-EE7753B80513}</a:tableStyleId>
              </a:tblPr>
              <a:tblGrid>
                <a:gridCol w="1326175"/>
                <a:gridCol w="1326175"/>
                <a:gridCol w="1326175"/>
                <a:gridCol w="1326175"/>
                <a:gridCol w="1326175"/>
                <a:gridCol w="1326175"/>
              </a:tblGrid>
              <a:tr h="1104200">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User Story</a:t>
                      </a:r>
                      <a:endParaRPr sz="1800">
                        <a:solidFill>
                          <a:schemeClr val="lt1"/>
                        </a:solidFill>
                        <a:highlight>
                          <a:srgbClr val="262626"/>
                        </a:highlight>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ID</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Task Name</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Start Date</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End Date</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Days</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1800">
                          <a:solidFill>
                            <a:schemeClr val="lt1"/>
                          </a:solidFill>
                          <a:highlight>
                            <a:srgbClr val="262626"/>
                          </a:highlight>
                          <a:latin typeface="Times New Roman"/>
                          <a:ea typeface="Times New Roman"/>
                          <a:cs typeface="Times New Roman"/>
                          <a:sym typeface="Times New Roman"/>
                        </a:rPr>
                        <a:t>Status</a:t>
                      </a:r>
                      <a:endParaRPr sz="1800">
                        <a:solidFill>
                          <a:schemeClr val="lt1"/>
                        </a:solidFill>
                        <a:highlight>
                          <a:srgbClr val="262626"/>
                        </a:highlight>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544525">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9</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3">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Sprint 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16/03/23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25/03/23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3">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27</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44525">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10</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26/03/23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05/04/23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44525">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11</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06/03/23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16/04/23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44525">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12</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3">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Sprint 4</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17/04/23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26/04/23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rowSpan="3">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28</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44525">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13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27/04/23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05/04/23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544525">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14</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06/04/23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 15/05/23</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vMerge="1"/>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Planned</a:t>
                      </a:r>
                      <a:endParaRPr sz="18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bl>
          </a:graphicData>
        </a:graphic>
      </p:graphicFrame>
      <p:sp>
        <p:nvSpPr>
          <p:cNvPr id="259" name="Google Shape;259;p30"/>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60" name="Google Shape;260;p30"/>
          <p:cNvSpPr txBox="1"/>
          <p:nvPr/>
        </p:nvSpPr>
        <p:spPr>
          <a:xfrm>
            <a:off x="295925" y="124475"/>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261" name="Google Shape;261;p30"/>
          <p:cNvSpPr txBox="1"/>
          <p:nvPr/>
        </p:nvSpPr>
        <p:spPr>
          <a:xfrm>
            <a:off x="155000" y="646577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262" name="Google Shape;262;p30"/>
          <p:cNvPicPr preferRelativeResize="0"/>
          <p:nvPr/>
        </p:nvPicPr>
        <p:blipFill rotWithShape="1">
          <a:blip r:embed="rId3">
            <a:alphaModFix/>
          </a:blip>
          <a:srcRect b="0" l="0" r="0" t="0"/>
          <a:stretch/>
        </p:blipFill>
        <p:spPr>
          <a:xfrm>
            <a:off x="3220432" y="6545817"/>
            <a:ext cx="178405" cy="1477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66" name="Shape 266"/>
        <p:cNvGrpSpPr/>
        <p:nvPr/>
      </p:nvGrpSpPr>
      <p:grpSpPr>
        <a:xfrm>
          <a:off x="0" y="0"/>
          <a:ext cx="0" cy="0"/>
          <a:chOff x="0" y="0"/>
          <a:chExt cx="0" cy="0"/>
        </a:xfrm>
      </p:grpSpPr>
      <p:sp>
        <p:nvSpPr>
          <p:cNvPr id="267" name="Google Shape;267;p31"/>
          <p:cNvSpPr txBox="1"/>
          <p:nvPr/>
        </p:nvSpPr>
        <p:spPr>
          <a:xfrm>
            <a:off x="295925" y="1486675"/>
            <a:ext cx="87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68" name="Google Shape;268;p31"/>
          <p:cNvSpPr txBox="1"/>
          <p:nvPr/>
        </p:nvSpPr>
        <p:spPr>
          <a:xfrm>
            <a:off x="378125" y="1533650"/>
            <a:ext cx="67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69" name="Google Shape;269;p31"/>
          <p:cNvSpPr txBox="1"/>
          <p:nvPr/>
        </p:nvSpPr>
        <p:spPr>
          <a:xfrm>
            <a:off x="1189950" y="406325"/>
            <a:ext cx="6764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800"/>
              <a:buFont typeface="Arial"/>
              <a:buNone/>
            </a:pPr>
            <a:r>
              <a:rPr b="1" lang="en-US" sz="2800">
                <a:solidFill>
                  <a:schemeClr val="dk2"/>
                </a:solidFill>
                <a:latin typeface="Times New Roman"/>
                <a:ea typeface="Times New Roman"/>
                <a:cs typeface="Times New Roman"/>
                <a:sym typeface="Times New Roman"/>
              </a:rPr>
              <a:t>SPRINT PLAN:1</a:t>
            </a:r>
            <a:endParaRPr>
              <a:latin typeface="Lato"/>
              <a:ea typeface="Lato"/>
              <a:cs typeface="Lato"/>
              <a:sym typeface="Lato"/>
            </a:endParaRPr>
          </a:p>
        </p:txBody>
      </p:sp>
      <p:sp>
        <p:nvSpPr>
          <p:cNvPr id="270" name="Google Shape;270;p31"/>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71" name="Google Shape;271;p31"/>
          <p:cNvSpPr txBox="1"/>
          <p:nvPr/>
        </p:nvSpPr>
        <p:spPr>
          <a:xfrm>
            <a:off x="260700" y="112725"/>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272" name="Google Shape;272;p31"/>
          <p:cNvSpPr txBox="1"/>
          <p:nvPr/>
        </p:nvSpPr>
        <p:spPr>
          <a:xfrm>
            <a:off x="178500" y="639532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273" name="Google Shape;273;p31"/>
          <p:cNvPicPr preferRelativeResize="0"/>
          <p:nvPr/>
        </p:nvPicPr>
        <p:blipFill rotWithShape="1">
          <a:blip r:embed="rId3">
            <a:alphaModFix/>
          </a:blip>
          <a:srcRect b="0" l="0" r="0" t="0"/>
          <a:stretch/>
        </p:blipFill>
        <p:spPr>
          <a:xfrm>
            <a:off x="3196882" y="6475367"/>
            <a:ext cx="178405" cy="147707"/>
          </a:xfrm>
          <a:prstGeom prst="rect">
            <a:avLst/>
          </a:prstGeom>
          <a:noFill/>
          <a:ln>
            <a:noFill/>
          </a:ln>
        </p:spPr>
      </p:pic>
      <p:sp>
        <p:nvSpPr>
          <p:cNvPr id="274" name="Google Shape;274;p31"/>
          <p:cNvSpPr txBox="1"/>
          <p:nvPr/>
        </p:nvSpPr>
        <p:spPr>
          <a:xfrm>
            <a:off x="201975" y="1721550"/>
            <a:ext cx="67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75" name="Google Shape;275;p31"/>
          <p:cNvPicPr preferRelativeResize="0"/>
          <p:nvPr/>
        </p:nvPicPr>
        <p:blipFill>
          <a:blip r:embed="rId4">
            <a:alphaModFix/>
          </a:blip>
          <a:stretch>
            <a:fillRect/>
          </a:stretch>
        </p:blipFill>
        <p:spPr>
          <a:xfrm>
            <a:off x="152400" y="1624400"/>
            <a:ext cx="8839200" cy="3554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79" name="Shape 279"/>
        <p:cNvGrpSpPr/>
        <p:nvPr/>
      </p:nvGrpSpPr>
      <p:grpSpPr>
        <a:xfrm>
          <a:off x="0" y="0"/>
          <a:ext cx="0" cy="0"/>
          <a:chOff x="0" y="0"/>
          <a:chExt cx="0" cy="0"/>
        </a:xfrm>
      </p:grpSpPr>
      <p:sp>
        <p:nvSpPr>
          <p:cNvPr id="280" name="Google Shape;280;p32"/>
          <p:cNvSpPr txBox="1"/>
          <p:nvPr/>
        </p:nvSpPr>
        <p:spPr>
          <a:xfrm>
            <a:off x="1248650" y="2520100"/>
            <a:ext cx="6764100" cy="78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1200"/>
              </a:spcAft>
              <a:buClr>
                <a:srgbClr val="2E75B5"/>
              </a:buClr>
              <a:buSzPts val="1800"/>
              <a:buFont typeface="Arial"/>
              <a:buNone/>
            </a:pPr>
            <a:r>
              <a:rPr b="1" lang="en-US" sz="4300">
                <a:solidFill>
                  <a:srgbClr val="262626"/>
                </a:solidFill>
                <a:latin typeface="Times New Roman"/>
                <a:ea typeface="Times New Roman"/>
                <a:cs typeface="Times New Roman"/>
                <a:sym typeface="Times New Roman"/>
              </a:rPr>
              <a:t>DATA FLOW DIAGRAM</a:t>
            </a:r>
            <a:endParaRPr sz="1700">
              <a:solidFill>
                <a:srgbClr val="262626"/>
              </a:solidFill>
              <a:latin typeface="Lato"/>
              <a:ea typeface="Lato"/>
              <a:cs typeface="Lato"/>
              <a:sym typeface="Lato"/>
            </a:endParaRPr>
          </a:p>
        </p:txBody>
      </p:sp>
      <p:sp>
        <p:nvSpPr>
          <p:cNvPr id="281" name="Google Shape;281;p32"/>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82" name="Google Shape;282;p32"/>
          <p:cNvSpPr txBox="1"/>
          <p:nvPr/>
        </p:nvSpPr>
        <p:spPr>
          <a:xfrm>
            <a:off x="413350" y="159700"/>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283" name="Google Shape;283;p32"/>
          <p:cNvSpPr txBox="1"/>
          <p:nvPr/>
        </p:nvSpPr>
        <p:spPr>
          <a:xfrm>
            <a:off x="155000" y="646577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284" name="Google Shape;284;p32"/>
          <p:cNvPicPr preferRelativeResize="0"/>
          <p:nvPr/>
        </p:nvPicPr>
        <p:blipFill rotWithShape="1">
          <a:blip r:embed="rId3">
            <a:alphaModFix/>
          </a:blip>
          <a:srcRect b="0" l="0" r="0" t="0"/>
          <a:stretch/>
        </p:blipFill>
        <p:spPr>
          <a:xfrm>
            <a:off x="3220382" y="6545817"/>
            <a:ext cx="178405" cy="1477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nvSpPr>
        <p:spPr>
          <a:xfrm>
            <a:off x="4163700" y="84150"/>
            <a:ext cx="783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LEVEL-0</a:t>
            </a:r>
            <a:endParaRPr b="1" sz="1800">
              <a:latin typeface="Times New Roman"/>
              <a:ea typeface="Times New Roman"/>
              <a:cs typeface="Times New Roman"/>
              <a:sym typeface="Times New Roman"/>
            </a:endParaRPr>
          </a:p>
        </p:txBody>
      </p:sp>
      <p:sp>
        <p:nvSpPr>
          <p:cNvPr id="290" name="Google Shape;290;p33"/>
          <p:cNvSpPr txBox="1"/>
          <p:nvPr/>
        </p:nvSpPr>
        <p:spPr>
          <a:xfrm>
            <a:off x="941600" y="892650"/>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91" name="Google Shape;291;p33"/>
          <p:cNvPicPr preferRelativeResize="0"/>
          <p:nvPr/>
        </p:nvPicPr>
        <p:blipFill>
          <a:blip r:embed="rId3">
            <a:alphaModFix/>
          </a:blip>
          <a:stretch>
            <a:fillRect/>
          </a:stretch>
        </p:blipFill>
        <p:spPr>
          <a:xfrm>
            <a:off x="152400" y="1091475"/>
            <a:ext cx="8839201" cy="4550049"/>
          </a:xfrm>
          <a:prstGeom prst="rect">
            <a:avLst/>
          </a:prstGeom>
          <a:noFill/>
          <a:ln>
            <a:noFill/>
          </a:ln>
        </p:spPr>
      </p:pic>
      <p:sp>
        <p:nvSpPr>
          <p:cNvPr id="292" name="Google Shape;292;p33"/>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93" name="Google Shape;293;p33"/>
          <p:cNvSpPr txBox="1"/>
          <p:nvPr/>
        </p:nvSpPr>
        <p:spPr>
          <a:xfrm>
            <a:off x="272450" y="84150"/>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294" name="Google Shape;294;p33"/>
          <p:cNvSpPr txBox="1"/>
          <p:nvPr/>
        </p:nvSpPr>
        <p:spPr>
          <a:xfrm>
            <a:off x="201975" y="655972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295" name="Google Shape;295;p33"/>
          <p:cNvPicPr preferRelativeResize="0"/>
          <p:nvPr/>
        </p:nvPicPr>
        <p:blipFill rotWithShape="1">
          <a:blip r:embed="rId4">
            <a:alphaModFix/>
          </a:blip>
          <a:srcRect b="0" l="0" r="0" t="0"/>
          <a:stretch/>
        </p:blipFill>
        <p:spPr>
          <a:xfrm>
            <a:off x="3267357" y="6639767"/>
            <a:ext cx="178405" cy="1477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sz="2100"/>
              <a:t>                                             </a:t>
            </a:r>
            <a:r>
              <a:rPr lang="en-US" sz="2300">
                <a:latin typeface="Times New Roman"/>
                <a:ea typeface="Times New Roman"/>
                <a:cs typeface="Times New Roman"/>
                <a:sym typeface="Times New Roman"/>
              </a:rPr>
              <a:t>  </a:t>
            </a:r>
            <a:r>
              <a:rPr lang="en-US" sz="3000">
                <a:latin typeface="Times New Roman"/>
                <a:ea typeface="Times New Roman"/>
                <a:cs typeface="Times New Roman"/>
                <a:sym typeface="Times New Roman"/>
              </a:rPr>
              <a:t>CONTEN</a:t>
            </a:r>
            <a:r>
              <a:rPr lang="en-US" sz="3000">
                <a:latin typeface="Times New Roman"/>
                <a:ea typeface="Times New Roman"/>
                <a:cs typeface="Times New Roman"/>
                <a:sym typeface="Times New Roman"/>
              </a:rPr>
              <a:t>TS</a:t>
            </a:r>
            <a:endParaRPr sz="3000">
              <a:latin typeface="Times New Roman"/>
              <a:ea typeface="Times New Roman"/>
              <a:cs typeface="Times New Roman"/>
              <a:sym typeface="Times New Roman"/>
            </a:endParaRPr>
          </a:p>
        </p:txBody>
      </p:sp>
      <p:sp>
        <p:nvSpPr>
          <p:cNvPr id="106" name="Google Shape;106;p16"/>
          <p:cNvSpPr txBox="1"/>
          <p:nvPr>
            <p:ph idx="1" type="body"/>
          </p:nvPr>
        </p:nvSpPr>
        <p:spPr>
          <a:xfrm>
            <a:off x="457200" y="1269700"/>
            <a:ext cx="8229600" cy="45261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360"/>
              </a:spcBef>
              <a:spcAft>
                <a:spcPts val="0"/>
              </a:spcAft>
              <a:buSzPts val="1800"/>
              <a:buNone/>
            </a:pPr>
            <a:r>
              <a:t/>
            </a:r>
            <a:endParaRPr sz="1700"/>
          </a:p>
          <a:p>
            <a:pPr indent="-349250" lvl="0" marL="457200" rtl="0" algn="l">
              <a:lnSpc>
                <a:spcPct val="115000"/>
              </a:lnSpc>
              <a:spcBef>
                <a:spcPts val="360"/>
              </a:spcBef>
              <a:spcAft>
                <a:spcPts val="0"/>
              </a:spcAft>
              <a:buClr>
                <a:srgbClr val="262626"/>
              </a:buClr>
              <a:buSzPts val="1900"/>
              <a:buFont typeface="Times New Roman"/>
              <a:buChar char="❏"/>
            </a:pPr>
            <a:r>
              <a:rPr lang="en-US" sz="1900">
                <a:solidFill>
                  <a:srgbClr val="262626"/>
                </a:solidFill>
                <a:latin typeface="Times New Roman"/>
                <a:ea typeface="Times New Roman"/>
                <a:cs typeface="Times New Roman"/>
                <a:sym typeface="Times New Roman"/>
              </a:rPr>
              <a:t>I</a:t>
            </a:r>
            <a:r>
              <a:rPr lang="en-US" sz="1900">
                <a:solidFill>
                  <a:srgbClr val="262626"/>
                </a:solidFill>
                <a:latin typeface="Times New Roman"/>
                <a:ea typeface="Times New Roman"/>
                <a:cs typeface="Times New Roman"/>
                <a:sym typeface="Times New Roman"/>
              </a:rPr>
              <a:t>ntroduction</a:t>
            </a:r>
            <a:endParaRPr sz="1900">
              <a:solidFill>
                <a:srgbClr val="262626"/>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262626"/>
              </a:buClr>
              <a:buSzPts val="1900"/>
              <a:buFont typeface="Times New Roman"/>
              <a:buChar char="❏"/>
            </a:pPr>
            <a:r>
              <a:rPr lang="en-US" sz="1900">
                <a:solidFill>
                  <a:srgbClr val="262626"/>
                </a:solidFill>
                <a:latin typeface="Times New Roman"/>
                <a:ea typeface="Times New Roman"/>
                <a:cs typeface="Times New Roman"/>
                <a:sym typeface="Times New Roman"/>
              </a:rPr>
              <a:t>Existing System</a:t>
            </a:r>
            <a:endParaRPr sz="1900">
              <a:solidFill>
                <a:srgbClr val="262626"/>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262626"/>
              </a:buClr>
              <a:buSzPts val="1900"/>
              <a:buFont typeface="Times New Roman"/>
              <a:buChar char="❏"/>
            </a:pPr>
            <a:r>
              <a:rPr lang="en-US" sz="1900">
                <a:solidFill>
                  <a:srgbClr val="262626"/>
                </a:solidFill>
                <a:latin typeface="Times New Roman"/>
                <a:ea typeface="Times New Roman"/>
                <a:cs typeface="Times New Roman"/>
                <a:sym typeface="Times New Roman"/>
              </a:rPr>
              <a:t>Proposed System</a:t>
            </a:r>
            <a:endParaRPr sz="1900">
              <a:solidFill>
                <a:srgbClr val="262626"/>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262626"/>
              </a:buClr>
              <a:buSzPts val="1900"/>
              <a:buFont typeface="Times New Roman"/>
              <a:buChar char="❏"/>
            </a:pPr>
            <a:r>
              <a:rPr lang="en-US" sz="1900">
                <a:solidFill>
                  <a:srgbClr val="262626"/>
                </a:solidFill>
                <a:latin typeface="Times New Roman"/>
                <a:ea typeface="Times New Roman"/>
                <a:cs typeface="Times New Roman"/>
                <a:sym typeface="Times New Roman"/>
              </a:rPr>
              <a:t>Module Description</a:t>
            </a:r>
            <a:endParaRPr sz="1900">
              <a:solidFill>
                <a:srgbClr val="262626"/>
              </a:solidFill>
              <a:latin typeface="Times New Roman"/>
              <a:ea typeface="Times New Roman"/>
              <a:cs typeface="Times New Roman"/>
              <a:sym typeface="Times New Roman"/>
            </a:endParaRPr>
          </a:p>
          <a:p>
            <a:pPr indent="-349250" lvl="0" marL="457200" rtl="0" algn="l">
              <a:spcBef>
                <a:spcPts val="0"/>
              </a:spcBef>
              <a:spcAft>
                <a:spcPts val="0"/>
              </a:spcAft>
              <a:buClr>
                <a:srgbClr val="262626"/>
              </a:buClr>
              <a:buSzPts val="1900"/>
              <a:buFont typeface="Times New Roman"/>
              <a:buChar char="❏"/>
            </a:pPr>
            <a:r>
              <a:rPr lang="en-US" sz="1900">
                <a:solidFill>
                  <a:srgbClr val="262626"/>
                </a:solidFill>
                <a:latin typeface="Times New Roman"/>
                <a:ea typeface="Times New Roman"/>
                <a:cs typeface="Times New Roman"/>
                <a:sym typeface="Times New Roman"/>
              </a:rPr>
              <a:t>Data Flow Diagram</a:t>
            </a:r>
            <a:endParaRPr sz="1900">
              <a:solidFill>
                <a:srgbClr val="262626"/>
              </a:solidFill>
              <a:latin typeface="Times New Roman"/>
              <a:ea typeface="Times New Roman"/>
              <a:cs typeface="Times New Roman"/>
              <a:sym typeface="Times New Roman"/>
            </a:endParaRPr>
          </a:p>
          <a:p>
            <a:pPr indent="-349250" lvl="0" marL="457200" rtl="0" algn="l">
              <a:spcBef>
                <a:spcPts val="0"/>
              </a:spcBef>
              <a:spcAft>
                <a:spcPts val="0"/>
              </a:spcAft>
              <a:buClr>
                <a:srgbClr val="262626"/>
              </a:buClr>
              <a:buSzPts val="1900"/>
              <a:buFont typeface="Times New Roman"/>
              <a:buChar char="❏"/>
            </a:pPr>
            <a:r>
              <a:rPr lang="en-US" sz="1900">
                <a:solidFill>
                  <a:srgbClr val="262626"/>
                </a:solidFill>
                <a:latin typeface="Times New Roman"/>
                <a:ea typeface="Times New Roman"/>
                <a:cs typeface="Times New Roman"/>
                <a:sym typeface="Times New Roman"/>
              </a:rPr>
              <a:t>User Story</a:t>
            </a:r>
            <a:endParaRPr sz="1900">
              <a:solidFill>
                <a:srgbClr val="262626"/>
              </a:solidFill>
              <a:latin typeface="Times New Roman"/>
              <a:ea typeface="Times New Roman"/>
              <a:cs typeface="Times New Roman"/>
              <a:sym typeface="Times New Roman"/>
            </a:endParaRPr>
          </a:p>
          <a:p>
            <a:pPr indent="-349250" lvl="0" marL="457200" rtl="0" algn="l">
              <a:spcBef>
                <a:spcPts val="0"/>
              </a:spcBef>
              <a:spcAft>
                <a:spcPts val="0"/>
              </a:spcAft>
              <a:buClr>
                <a:srgbClr val="262626"/>
              </a:buClr>
              <a:buSzPts val="1900"/>
              <a:buFont typeface="Times New Roman"/>
              <a:buChar char="❏"/>
            </a:pPr>
            <a:r>
              <a:rPr lang="en-US" sz="1900">
                <a:solidFill>
                  <a:srgbClr val="262626"/>
                </a:solidFill>
                <a:latin typeface="Times New Roman"/>
                <a:ea typeface="Times New Roman"/>
                <a:cs typeface="Times New Roman"/>
                <a:sym typeface="Times New Roman"/>
              </a:rPr>
              <a:t>Product Backlog</a:t>
            </a:r>
            <a:endParaRPr sz="1900">
              <a:solidFill>
                <a:srgbClr val="262626"/>
              </a:solidFill>
              <a:latin typeface="Times New Roman"/>
              <a:ea typeface="Times New Roman"/>
              <a:cs typeface="Times New Roman"/>
              <a:sym typeface="Times New Roman"/>
            </a:endParaRPr>
          </a:p>
          <a:p>
            <a:pPr indent="-349250" lvl="0" marL="457200" rtl="0" algn="l">
              <a:spcBef>
                <a:spcPts val="0"/>
              </a:spcBef>
              <a:spcAft>
                <a:spcPts val="0"/>
              </a:spcAft>
              <a:buClr>
                <a:srgbClr val="262626"/>
              </a:buClr>
              <a:buSzPts val="1900"/>
              <a:buFont typeface="Times New Roman"/>
              <a:buChar char="❏"/>
            </a:pPr>
            <a:r>
              <a:rPr lang="en-US" sz="1900">
                <a:solidFill>
                  <a:srgbClr val="262626"/>
                </a:solidFill>
                <a:latin typeface="Times New Roman"/>
                <a:ea typeface="Times New Roman"/>
                <a:cs typeface="Times New Roman"/>
                <a:sym typeface="Times New Roman"/>
              </a:rPr>
              <a:t>Project Plan</a:t>
            </a:r>
            <a:endParaRPr sz="1900">
              <a:solidFill>
                <a:srgbClr val="262626"/>
              </a:solidFill>
              <a:latin typeface="Times New Roman"/>
              <a:ea typeface="Times New Roman"/>
              <a:cs typeface="Times New Roman"/>
              <a:sym typeface="Times New Roman"/>
            </a:endParaRPr>
          </a:p>
          <a:p>
            <a:pPr indent="-349250" lvl="0" marL="457200" rtl="0" algn="l">
              <a:spcBef>
                <a:spcPts val="0"/>
              </a:spcBef>
              <a:spcAft>
                <a:spcPts val="0"/>
              </a:spcAft>
              <a:buClr>
                <a:srgbClr val="262626"/>
              </a:buClr>
              <a:buSzPts val="1900"/>
              <a:buFont typeface="Times New Roman"/>
              <a:buChar char="❏"/>
            </a:pPr>
            <a:r>
              <a:rPr lang="en-US" sz="1900">
                <a:solidFill>
                  <a:srgbClr val="262626"/>
                </a:solidFill>
                <a:latin typeface="Times New Roman"/>
                <a:ea typeface="Times New Roman"/>
                <a:cs typeface="Times New Roman"/>
                <a:sym typeface="Times New Roman"/>
              </a:rPr>
              <a:t>Sprint Plan</a:t>
            </a:r>
            <a:endParaRPr sz="1900">
              <a:solidFill>
                <a:srgbClr val="262626"/>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262626"/>
              </a:buClr>
              <a:buSzPts val="1900"/>
              <a:buFont typeface="Times New Roman"/>
              <a:buChar char="❏"/>
            </a:pPr>
            <a:r>
              <a:rPr lang="en-US" sz="1900">
                <a:solidFill>
                  <a:srgbClr val="262626"/>
                </a:solidFill>
                <a:latin typeface="Times New Roman"/>
                <a:ea typeface="Times New Roman"/>
                <a:cs typeface="Times New Roman"/>
                <a:sym typeface="Times New Roman"/>
              </a:rPr>
              <a:t>Developing  Environment</a:t>
            </a:r>
            <a:endParaRPr sz="1900">
              <a:solidFill>
                <a:srgbClr val="262626"/>
              </a:solidFill>
              <a:latin typeface="Times New Roman"/>
              <a:ea typeface="Times New Roman"/>
              <a:cs typeface="Times New Roman"/>
              <a:sym typeface="Times New Roman"/>
            </a:endParaRPr>
          </a:p>
        </p:txBody>
      </p:sp>
      <p:sp>
        <p:nvSpPr>
          <p:cNvPr id="107" name="Google Shape;107;p16"/>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08" name="Google Shape;108;p16"/>
          <p:cNvSpPr txBox="1"/>
          <p:nvPr/>
        </p:nvSpPr>
        <p:spPr>
          <a:xfrm>
            <a:off x="248950" y="194925"/>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109" name="Google Shape;109;p16"/>
          <p:cNvSpPr txBox="1"/>
          <p:nvPr/>
        </p:nvSpPr>
        <p:spPr>
          <a:xfrm>
            <a:off x="96300" y="638357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110" name="Google Shape;110;p16"/>
          <p:cNvPicPr preferRelativeResize="0"/>
          <p:nvPr/>
        </p:nvPicPr>
        <p:blipFill rotWithShape="1">
          <a:blip r:embed="rId3">
            <a:alphaModFix/>
          </a:blip>
          <a:srcRect b="0" l="0" r="0" t="0"/>
          <a:stretch/>
        </p:blipFill>
        <p:spPr>
          <a:xfrm>
            <a:off x="3138182" y="6465042"/>
            <a:ext cx="178405" cy="1477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nvSpPr>
        <p:spPr>
          <a:xfrm>
            <a:off x="3925850" y="326700"/>
            <a:ext cx="783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LEVEL-1</a:t>
            </a:r>
            <a:endParaRPr>
              <a:latin typeface="Lato"/>
              <a:ea typeface="Lato"/>
              <a:cs typeface="Lato"/>
              <a:sym typeface="Lato"/>
            </a:endParaRPr>
          </a:p>
        </p:txBody>
      </p:sp>
      <p:sp>
        <p:nvSpPr>
          <p:cNvPr id="301" name="Google Shape;301;p34"/>
          <p:cNvSpPr txBox="1"/>
          <p:nvPr/>
        </p:nvSpPr>
        <p:spPr>
          <a:xfrm>
            <a:off x="764725" y="1164775"/>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302" name="Google Shape;302;p34"/>
          <p:cNvPicPr preferRelativeResize="0"/>
          <p:nvPr/>
        </p:nvPicPr>
        <p:blipFill>
          <a:blip r:embed="rId3">
            <a:alphaModFix/>
          </a:blip>
          <a:stretch>
            <a:fillRect/>
          </a:stretch>
        </p:blipFill>
        <p:spPr>
          <a:xfrm>
            <a:off x="202013" y="1164775"/>
            <a:ext cx="8739980" cy="4988225"/>
          </a:xfrm>
          <a:prstGeom prst="rect">
            <a:avLst/>
          </a:prstGeom>
          <a:noFill/>
          <a:ln>
            <a:noFill/>
          </a:ln>
        </p:spPr>
      </p:pic>
      <p:sp>
        <p:nvSpPr>
          <p:cNvPr id="303" name="Google Shape;303;p34"/>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304" name="Google Shape;304;p34"/>
          <p:cNvSpPr txBox="1"/>
          <p:nvPr/>
        </p:nvSpPr>
        <p:spPr>
          <a:xfrm>
            <a:off x="213725" y="124475"/>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305" name="Google Shape;305;p34"/>
          <p:cNvSpPr txBox="1"/>
          <p:nvPr/>
        </p:nvSpPr>
        <p:spPr>
          <a:xfrm>
            <a:off x="72800" y="640707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306" name="Google Shape;306;p34"/>
          <p:cNvPicPr preferRelativeResize="0"/>
          <p:nvPr/>
        </p:nvPicPr>
        <p:blipFill rotWithShape="1">
          <a:blip r:embed="rId4">
            <a:alphaModFix/>
          </a:blip>
          <a:srcRect b="0" l="0" r="0" t="0"/>
          <a:stretch/>
        </p:blipFill>
        <p:spPr>
          <a:xfrm>
            <a:off x="3126432" y="6487117"/>
            <a:ext cx="178405" cy="147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nvSpPr>
        <p:spPr>
          <a:xfrm>
            <a:off x="4036375" y="355625"/>
            <a:ext cx="783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LEVEL-2</a:t>
            </a:r>
            <a:endParaRPr>
              <a:latin typeface="Lato"/>
              <a:ea typeface="Lato"/>
              <a:cs typeface="Lato"/>
              <a:sym typeface="Lato"/>
            </a:endParaRPr>
          </a:p>
        </p:txBody>
      </p:sp>
      <p:sp>
        <p:nvSpPr>
          <p:cNvPr id="312" name="Google Shape;312;p35"/>
          <p:cNvSpPr txBox="1"/>
          <p:nvPr/>
        </p:nvSpPr>
        <p:spPr>
          <a:xfrm>
            <a:off x="506175" y="1001475"/>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313" name="Google Shape;313;p35"/>
          <p:cNvPicPr preferRelativeResize="0"/>
          <p:nvPr/>
        </p:nvPicPr>
        <p:blipFill>
          <a:blip r:embed="rId3">
            <a:alphaModFix/>
          </a:blip>
          <a:stretch>
            <a:fillRect/>
          </a:stretch>
        </p:blipFill>
        <p:spPr>
          <a:xfrm>
            <a:off x="152400" y="1137550"/>
            <a:ext cx="8839201" cy="4898576"/>
          </a:xfrm>
          <a:prstGeom prst="rect">
            <a:avLst/>
          </a:prstGeom>
          <a:noFill/>
          <a:ln>
            <a:noFill/>
          </a:ln>
        </p:spPr>
      </p:pic>
      <p:sp>
        <p:nvSpPr>
          <p:cNvPr id="314" name="Google Shape;314;p35"/>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315" name="Google Shape;315;p35"/>
          <p:cNvSpPr txBox="1"/>
          <p:nvPr/>
        </p:nvSpPr>
        <p:spPr>
          <a:xfrm>
            <a:off x="166750" y="65750"/>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316" name="Google Shape;316;p35"/>
          <p:cNvSpPr txBox="1"/>
          <p:nvPr/>
        </p:nvSpPr>
        <p:spPr>
          <a:xfrm>
            <a:off x="201975" y="6536250"/>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317" name="Google Shape;317;p35"/>
          <p:cNvPicPr preferRelativeResize="0"/>
          <p:nvPr/>
        </p:nvPicPr>
        <p:blipFill rotWithShape="1">
          <a:blip r:embed="rId4">
            <a:alphaModFix/>
          </a:blip>
          <a:srcRect b="0" l="0" r="0" t="0"/>
          <a:stretch/>
        </p:blipFill>
        <p:spPr>
          <a:xfrm>
            <a:off x="3267357" y="6616292"/>
            <a:ext cx="178405" cy="1477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nvSpPr>
        <p:spPr>
          <a:xfrm>
            <a:off x="3890075" y="266150"/>
            <a:ext cx="783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LEVEL-3</a:t>
            </a:r>
            <a:endParaRPr>
              <a:latin typeface="Lato"/>
              <a:ea typeface="Lato"/>
              <a:cs typeface="Lato"/>
              <a:sym typeface="Lato"/>
            </a:endParaRPr>
          </a:p>
        </p:txBody>
      </p:sp>
      <p:sp>
        <p:nvSpPr>
          <p:cNvPr id="323" name="Google Shape;323;p36"/>
          <p:cNvSpPr txBox="1"/>
          <p:nvPr/>
        </p:nvSpPr>
        <p:spPr>
          <a:xfrm>
            <a:off x="642250" y="1028700"/>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324" name="Google Shape;324;p36"/>
          <p:cNvPicPr preferRelativeResize="0"/>
          <p:nvPr/>
        </p:nvPicPr>
        <p:blipFill>
          <a:blip r:embed="rId3">
            <a:alphaModFix/>
          </a:blip>
          <a:stretch>
            <a:fillRect/>
          </a:stretch>
        </p:blipFill>
        <p:spPr>
          <a:xfrm>
            <a:off x="519800" y="1028700"/>
            <a:ext cx="8150676" cy="5415649"/>
          </a:xfrm>
          <a:prstGeom prst="rect">
            <a:avLst/>
          </a:prstGeom>
          <a:noFill/>
          <a:ln>
            <a:noFill/>
          </a:ln>
        </p:spPr>
      </p:pic>
      <p:sp>
        <p:nvSpPr>
          <p:cNvPr id="325" name="Google Shape;325;p36"/>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326" name="Google Shape;326;p36"/>
          <p:cNvSpPr txBox="1"/>
          <p:nvPr/>
        </p:nvSpPr>
        <p:spPr>
          <a:xfrm>
            <a:off x="213725" y="124475"/>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327" name="Google Shape;327;p36"/>
          <p:cNvSpPr txBox="1"/>
          <p:nvPr/>
        </p:nvSpPr>
        <p:spPr>
          <a:xfrm>
            <a:off x="225475" y="6442300"/>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328" name="Google Shape;328;p36"/>
          <p:cNvPicPr preferRelativeResize="0"/>
          <p:nvPr/>
        </p:nvPicPr>
        <p:blipFill rotWithShape="1">
          <a:blip r:embed="rId4">
            <a:alphaModFix/>
          </a:blip>
          <a:srcRect b="0" l="0" r="0" t="0"/>
          <a:stretch/>
        </p:blipFill>
        <p:spPr>
          <a:xfrm>
            <a:off x="3267332" y="6522342"/>
            <a:ext cx="178405" cy="1477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332" name="Shape 332"/>
        <p:cNvGrpSpPr/>
        <p:nvPr/>
      </p:nvGrpSpPr>
      <p:grpSpPr>
        <a:xfrm>
          <a:off x="0" y="0"/>
          <a:ext cx="0" cy="0"/>
          <a:chOff x="0" y="0"/>
          <a:chExt cx="0" cy="0"/>
        </a:xfrm>
      </p:grpSpPr>
      <p:sp>
        <p:nvSpPr>
          <p:cNvPr id="333" name="Google Shape;333;p37"/>
          <p:cNvSpPr txBox="1"/>
          <p:nvPr/>
        </p:nvSpPr>
        <p:spPr>
          <a:xfrm>
            <a:off x="2417225" y="378275"/>
            <a:ext cx="67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34" name="Google Shape;334;p37"/>
          <p:cNvSpPr txBox="1"/>
          <p:nvPr/>
        </p:nvSpPr>
        <p:spPr>
          <a:xfrm>
            <a:off x="2125025" y="465625"/>
            <a:ext cx="734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800"/>
              <a:buFont typeface="Arial"/>
              <a:buNone/>
            </a:pPr>
            <a:r>
              <a:rPr b="1" lang="en-US" sz="3000">
                <a:solidFill>
                  <a:srgbClr val="262626"/>
                </a:solidFill>
                <a:latin typeface="Times New Roman"/>
                <a:ea typeface="Times New Roman"/>
                <a:cs typeface="Times New Roman"/>
                <a:sym typeface="Times New Roman"/>
              </a:rPr>
              <a:t>DEVELOPING ENVIRONMENT</a:t>
            </a:r>
            <a:endParaRPr sz="1600">
              <a:latin typeface="Times New Roman"/>
              <a:ea typeface="Times New Roman"/>
              <a:cs typeface="Times New Roman"/>
              <a:sym typeface="Times New Roman"/>
            </a:endParaRPr>
          </a:p>
        </p:txBody>
      </p:sp>
      <p:sp>
        <p:nvSpPr>
          <p:cNvPr id="335" name="Google Shape;335;p37"/>
          <p:cNvSpPr txBox="1"/>
          <p:nvPr/>
        </p:nvSpPr>
        <p:spPr>
          <a:xfrm>
            <a:off x="345000" y="1254725"/>
            <a:ext cx="8454000" cy="5541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US" sz="1600">
                <a:latin typeface="Times New Roman"/>
                <a:ea typeface="Times New Roman"/>
                <a:cs typeface="Times New Roman"/>
                <a:sym typeface="Times New Roman"/>
              </a:rPr>
              <a:t>Hardware Specification</a:t>
            </a:r>
            <a:endParaRPr sz="16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US" sz="1800">
                <a:latin typeface="Times New Roman"/>
                <a:ea typeface="Times New Roman"/>
                <a:cs typeface="Times New Roman"/>
                <a:sym typeface="Times New Roman"/>
              </a:rPr>
              <a:t>The selection of hardware is very important in the existence and proper working of any of the software. When selecting hardware, the size and capacity requirements are also important. The hardware must suit all application developments</a:t>
            </a:r>
            <a:r>
              <a:rPr b="1"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786130" rtl="0" algn="l">
              <a:lnSpc>
                <a:spcPct val="150000"/>
              </a:lnSpc>
              <a:spcBef>
                <a:spcPts val="0"/>
              </a:spcBef>
              <a:spcAft>
                <a:spcPts val="0"/>
              </a:spcAft>
              <a:buNone/>
            </a:pPr>
            <a:r>
              <a:rPr lang="en-US" sz="1800">
                <a:latin typeface="Times New Roman"/>
                <a:ea typeface="Times New Roman"/>
                <a:cs typeface="Times New Roman"/>
                <a:sym typeface="Times New Roman"/>
              </a:rPr>
              <a:t>Processor	     :	i3 or above.</a:t>
            </a:r>
            <a:endParaRPr sz="1800">
              <a:latin typeface="Times New Roman"/>
              <a:ea typeface="Times New Roman"/>
              <a:cs typeface="Times New Roman"/>
              <a:sym typeface="Times New Roman"/>
            </a:endParaRPr>
          </a:p>
          <a:p>
            <a:pPr indent="0" lvl="0" marL="786130" rtl="0" algn="l">
              <a:lnSpc>
                <a:spcPct val="150000"/>
              </a:lnSpc>
              <a:spcBef>
                <a:spcPts val="600"/>
              </a:spcBef>
              <a:spcAft>
                <a:spcPts val="0"/>
              </a:spcAft>
              <a:buNone/>
            </a:pPr>
            <a:r>
              <a:rPr lang="en-US" sz="1800">
                <a:latin typeface="Times New Roman"/>
                <a:ea typeface="Times New Roman"/>
                <a:cs typeface="Times New Roman"/>
                <a:sym typeface="Times New Roman"/>
              </a:rPr>
              <a:t>System Bus    :	32 Bit or 64 Bit</a:t>
            </a:r>
            <a:endParaRPr sz="1800">
              <a:latin typeface="Times New Roman"/>
              <a:ea typeface="Times New Roman"/>
              <a:cs typeface="Times New Roman"/>
              <a:sym typeface="Times New Roman"/>
            </a:endParaRPr>
          </a:p>
          <a:p>
            <a:pPr indent="0" lvl="0" marL="786130" rtl="0" algn="l">
              <a:lnSpc>
                <a:spcPct val="150000"/>
              </a:lnSpc>
              <a:spcBef>
                <a:spcPts val="600"/>
              </a:spcBef>
              <a:spcAft>
                <a:spcPts val="0"/>
              </a:spcAft>
              <a:buNone/>
            </a:pPr>
            <a:r>
              <a:rPr lang="en-US" sz="1800">
                <a:latin typeface="Times New Roman"/>
                <a:ea typeface="Times New Roman"/>
                <a:cs typeface="Times New Roman"/>
                <a:sym typeface="Times New Roman"/>
              </a:rPr>
              <a:t>RAM	             :	4GB or Above</a:t>
            </a:r>
            <a:endParaRPr sz="1800">
              <a:latin typeface="Times New Roman"/>
              <a:ea typeface="Times New Roman"/>
              <a:cs typeface="Times New Roman"/>
              <a:sym typeface="Times New Roman"/>
            </a:endParaRPr>
          </a:p>
          <a:p>
            <a:pPr indent="0" lvl="0" marL="786130" rtl="0" algn="l">
              <a:lnSpc>
                <a:spcPct val="150000"/>
              </a:lnSpc>
              <a:spcBef>
                <a:spcPts val="600"/>
              </a:spcBef>
              <a:spcAft>
                <a:spcPts val="0"/>
              </a:spcAft>
              <a:buNone/>
            </a:pPr>
            <a:r>
              <a:rPr lang="en-US" sz="1800">
                <a:latin typeface="Times New Roman"/>
                <a:ea typeface="Times New Roman"/>
                <a:cs typeface="Times New Roman"/>
                <a:sym typeface="Times New Roman"/>
              </a:rPr>
              <a:t>HDD	             :	500 GB or Above</a:t>
            </a:r>
            <a:endParaRPr sz="1800">
              <a:latin typeface="Times New Roman"/>
              <a:ea typeface="Times New Roman"/>
              <a:cs typeface="Times New Roman"/>
              <a:sym typeface="Times New Roman"/>
            </a:endParaRPr>
          </a:p>
          <a:p>
            <a:pPr indent="0" lvl="0" marL="786130" rtl="0" algn="l">
              <a:lnSpc>
                <a:spcPct val="150000"/>
              </a:lnSpc>
              <a:spcBef>
                <a:spcPts val="600"/>
              </a:spcBef>
              <a:spcAft>
                <a:spcPts val="0"/>
              </a:spcAft>
              <a:buNone/>
            </a:pPr>
            <a:r>
              <a:rPr lang="en-US" sz="1800">
                <a:latin typeface="Times New Roman"/>
                <a:ea typeface="Times New Roman"/>
                <a:cs typeface="Times New Roman"/>
                <a:sym typeface="Times New Roman"/>
              </a:rPr>
              <a:t>Monitor	     :	14 LCD or Above</a:t>
            </a:r>
            <a:endParaRPr sz="1800">
              <a:latin typeface="Times New Roman"/>
              <a:ea typeface="Times New Roman"/>
              <a:cs typeface="Times New Roman"/>
              <a:sym typeface="Times New Roman"/>
            </a:endParaRPr>
          </a:p>
          <a:p>
            <a:pPr indent="0" lvl="0" marL="786130" rtl="0" algn="l">
              <a:lnSpc>
                <a:spcPct val="150000"/>
              </a:lnSpc>
              <a:spcBef>
                <a:spcPts val="600"/>
              </a:spcBef>
              <a:spcAft>
                <a:spcPts val="0"/>
              </a:spcAft>
              <a:buNone/>
            </a:pPr>
            <a:r>
              <a:rPr lang="en-US" sz="1800">
                <a:latin typeface="Times New Roman"/>
                <a:ea typeface="Times New Roman"/>
                <a:cs typeface="Times New Roman"/>
                <a:sym typeface="Times New Roman"/>
              </a:rPr>
              <a:t>KeyBoard	     :	108 Keys</a:t>
            </a:r>
            <a:endParaRPr sz="1800">
              <a:latin typeface="Times New Roman"/>
              <a:ea typeface="Times New Roman"/>
              <a:cs typeface="Times New Roman"/>
              <a:sym typeface="Times New Roman"/>
            </a:endParaRPr>
          </a:p>
          <a:p>
            <a:pPr indent="0" lvl="0" marL="0" rtl="0" algn="l">
              <a:spcBef>
                <a:spcPts val="600"/>
              </a:spcBef>
              <a:spcAft>
                <a:spcPts val="0"/>
              </a:spcAft>
              <a:buNone/>
            </a:pPr>
            <a:r>
              <a:t/>
            </a:r>
            <a:endParaRPr sz="1600">
              <a:latin typeface="Lato"/>
              <a:ea typeface="Lato"/>
              <a:cs typeface="Lato"/>
              <a:sym typeface="Lato"/>
            </a:endParaRPr>
          </a:p>
        </p:txBody>
      </p:sp>
      <p:sp>
        <p:nvSpPr>
          <p:cNvPr id="336" name="Google Shape;336;p37"/>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337" name="Google Shape;337;p37"/>
          <p:cNvSpPr txBox="1"/>
          <p:nvPr/>
        </p:nvSpPr>
        <p:spPr>
          <a:xfrm>
            <a:off x="143275" y="124475"/>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338" name="Google Shape;338;p37"/>
          <p:cNvSpPr txBox="1"/>
          <p:nvPr/>
        </p:nvSpPr>
        <p:spPr>
          <a:xfrm>
            <a:off x="201975" y="6501000"/>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339" name="Google Shape;339;p37"/>
          <p:cNvPicPr preferRelativeResize="0"/>
          <p:nvPr/>
        </p:nvPicPr>
        <p:blipFill rotWithShape="1">
          <a:blip r:embed="rId3">
            <a:alphaModFix/>
          </a:blip>
          <a:srcRect b="0" l="0" r="0" t="0"/>
          <a:stretch/>
        </p:blipFill>
        <p:spPr>
          <a:xfrm>
            <a:off x="3255607" y="6581042"/>
            <a:ext cx="178405" cy="14770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343" name="Shape 343"/>
        <p:cNvGrpSpPr/>
        <p:nvPr/>
      </p:nvGrpSpPr>
      <p:grpSpPr>
        <a:xfrm>
          <a:off x="0" y="0"/>
          <a:ext cx="0" cy="0"/>
          <a:chOff x="0" y="0"/>
          <a:chExt cx="0" cy="0"/>
        </a:xfrm>
      </p:grpSpPr>
      <p:sp>
        <p:nvSpPr>
          <p:cNvPr id="344" name="Google Shape;344;p38"/>
          <p:cNvSpPr txBox="1"/>
          <p:nvPr/>
        </p:nvSpPr>
        <p:spPr>
          <a:xfrm>
            <a:off x="319575" y="474750"/>
            <a:ext cx="7377600" cy="1385400"/>
          </a:xfrm>
          <a:prstGeom prst="rect">
            <a:avLst/>
          </a:prstGeom>
          <a:noFill/>
          <a:ln>
            <a:noFill/>
          </a:ln>
        </p:spPr>
        <p:txBody>
          <a:bodyPr anchorCtr="0" anchor="t" bIns="91425" lIns="91425" spcFirstLastPara="1" rIns="91425" wrap="square" tIns="91425">
            <a:spAutoFit/>
          </a:bodyPr>
          <a:lstStyle/>
          <a:p>
            <a:pPr indent="0" lvl="0" marL="786130" rtl="0" algn="l">
              <a:lnSpc>
                <a:spcPct val="150000"/>
              </a:lnSpc>
              <a:spcBef>
                <a:spcPts val="0"/>
              </a:spcBef>
              <a:spcAft>
                <a:spcPts val="0"/>
              </a:spcAft>
              <a:buNone/>
            </a:pPr>
            <a:r>
              <a:rPr lang="en-US" sz="1800">
                <a:latin typeface="Times New Roman"/>
                <a:ea typeface="Times New Roman"/>
                <a:cs typeface="Times New Roman"/>
                <a:sym typeface="Times New Roman"/>
              </a:rPr>
              <a:t>Mouse	:	Any Type of mouse</a:t>
            </a:r>
            <a:endParaRPr sz="1800">
              <a:latin typeface="Times New Roman"/>
              <a:ea typeface="Times New Roman"/>
              <a:cs typeface="Times New Roman"/>
              <a:sym typeface="Times New Roman"/>
            </a:endParaRPr>
          </a:p>
          <a:p>
            <a:pPr indent="0" lvl="0" marL="786130" rtl="0" algn="l">
              <a:lnSpc>
                <a:spcPct val="150000"/>
              </a:lnSpc>
              <a:spcBef>
                <a:spcPts val="600"/>
              </a:spcBef>
              <a:spcAft>
                <a:spcPts val="0"/>
              </a:spcAft>
              <a:buNone/>
            </a:pPr>
            <a:r>
              <a:rPr lang="en-US" sz="1800">
                <a:latin typeface="Times New Roman"/>
                <a:ea typeface="Times New Roman"/>
                <a:cs typeface="Times New Roman"/>
                <a:sym typeface="Times New Roman"/>
              </a:rPr>
              <a:t>Mobile	:	Android supported mobile</a:t>
            </a:r>
            <a:r>
              <a:rPr lang="en-US" sz="1600">
                <a:latin typeface="Times New Roman"/>
                <a:ea typeface="Times New Roman"/>
                <a:cs typeface="Times New Roman"/>
                <a:sym typeface="Times New Roman"/>
              </a:rPr>
              <a:t> phone</a:t>
            </a:r>
            <a:endParaRPr sz="1500">
              <a:latin typeface="Times New Roman"/>
              <a:ea typeface="Times New Roman"/>
              <a:cs typeface="Times New Roman"/>
              <a:sym typeface="Times New Roman"/>
            </a:endParaRPr>
          </a:p>
          <a:p>
            <a:pPr indent="0" lvl="0" marL="0" rtl="0" algn="l">
              <a:spcBef>
                <a:spcPts val="600"/>
              </a:spcBef>
              <a:spcAft>
                <a:spcPts val="0"/>
              </a:spcAft>
              <a:buNone/>
            </a:pPr>
            <a:r>
              <a:t/>
            </a:r>
            <a:endParaRPr>
              <a:latin typeface="Lato"/>
              <a:ea typeface="Lato"/>
              <a:cs typeface="Lato"/>
              <a:sym typeface="Lato"/>
            </a:endParaRPr>
          </a:p>
        </p:txBody>
      </p:sp>
      <p:sp>
        <p:nvSpPr>
          <p:cNvPr id="345" name="Google Shape;345;p38"/>
          <p:cNvSpPr txBox="1"/>
          <p:nvPr/>
        </p:nvSpPr>
        <p:spPr>
          <a:xfrm>
            <a:off x="371250" y="1574350"/>
            <a:ext cx="8638500" cy="4782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800">
                <a:latin typeface="Times New Roman"/>
                <a:ea typeface="Times New Roman"/>
                <a:cs typeface="Times New Roman"/>
                <a:sym typeface="Times New Roman"/>
              </a:rPr>
              <a:t>Software specification</a:t>
            </a:r>
            <a:endParaRPr sz="1800">
              <a:latin typeface="Times New Roman"/>
              <a:ea typeface="Times New Roman"/>
              <a:cs typeface="Times New Roman"/>
              <a:sym typeface="Times New Roman"/>
            </a:endParaRPr>
          </a:p>
          <a:p>
            <a:pPr indent="800100" lvl="0" marL="0" rtl="0" algn="just">
              <a:lnSpc>
                <a:spcPct val="150000"/>
              </a:lnSpc>
              <a:spcBef>
                <a:spcPts val="1200"/>
              </a:spcBef>
              <a:spcAft>
                <a:spcPts val="0"/>
              </a:spcAft>
              <a:buNone/>
            </a:pPr>
            <a:r>
              <a:rPr lang="en-US" sz="1800">
                <a:latin typeface="Times New Roman"/>
                <a:ea typeface="Times New Roman"/>
                <a:cs typeface="Times New Roman"/>
                <a:sym typeface="Times New Roman"/>
              </a:rPr>
              <a:t>One of the most difficult task is selecting software,once the system requirement is </a:t>
            </a:r>
            <a:r>
              <a:rPr lang="en-US" sz="1800">
                <a:latin typeface="Times New Roman"/>
                <a:ea typeface="Times New Roman"/>
                <a:cs typeface="Times New Roman"/>
                <a:sym typeface="Times New Roman"/>
              </a:rPr>
              <a:t>find out</a:t>
            </a:r>
            <a:r>
              <a:rPr lang="en-US" sz="1800">
                <a:latin typeface="Times New Roman"/>
                <a:ea typeface="Times New Roman"/>
                <a:cs typeface="Times New Roman"/>
                <a:sym typeface="Times New Roman"/>
              </a:rPr>
              <a:t> then we have to determine whether a particular software package fits for those system requirements.This section summarizes the application requirement. </a:t>
            </a:r>
            <a:endParaRPr sz="1800">
              <a:latin typeface="Times New Roman"/>
              <a:ea typeface="Times New Roman"/>
              <a:cs typeface="Times New Roman"/>
              <a:sym typeface="Times New Roman"/>
            </a:endParaRPr>
          </a:p>
          <a:p>
            <a:pPr indent="0" lvl="0" marL="786130" rtl="0" algn="l">
              <a:lnSpc>
                <a:spcPct val="150000"/>
              </a:lnSpc>
              <a:spcBef>
                <a:spcPts val="800"/>
              </a:spcBef>
              <a:spcAft>
                <a:spcPts val="0"/>
              </a:spcAft>
              <a:buNone/>
            </a:pPr>
            <a:r>
              <a:rPr lang="en-US" sz="1800">
                <a:latin typeface="Times New Roman"/>
                <a:ea typeface="Times New Roman"/>
                <a:cs typeface="Times New Roman"/>
                <a:sym typeface="Times New Roman"/>
              </a:rPr>
              <a:t>Operating System	  :	Windows 8 or above</a:t>
            </a:r>
            <a:endParaRPr sz="1800">
              <a:latin typeface="Times New Roman"/>
              <a:ea typeface="Times New Roman"/>
              <a:cs typeface="Times New Roman"/>
              <a:sym typeface="Times New Roman"/>
            </a:endParaRPr>
          </a:p>
          <a:p>
            <a:pPr indent="0" lvl="0" marL="786130" rtl="0" algn="l">
              <a:lnSpc>
                <a:spcPct val="150000"/>
              </a:lnSpc>
              <a:spcBef>
                <a:spcPts val="600"/>
              </a:spcBef>
              <a:spcAft>
                <a:spcPts val="0"/>
              </a:spcAft>
              <a:buNone/>
            </a:pPr>
            <a:r>
              <a:rPr lang="en-US" sz="1800">
                <a:latin typeface="Times New Roman"/>
                <a:ea typeface="Times New Roman"/>
                <a:cs typeface="Times New Roman"/>
                <a:sym typeface="Times New Roman"/>
              </a:rPr>
              <a:t>Frontend			  :	Html, Css,Bootstrap</a:t>
            </a:r>
            <a:endParaRPr sz="1800">
              <a:latin typeface="Times New Roman"/>
              <a:ea typeface="Times New Roman"/>
              <a:cs typeface="Times New Roman"/>
              <a:sym typeface="Times New Roman"/>
            </a:endParaRPr>
          </a:p>
          <a:p>
            <a:pPr indent="0" lvl="0" marL="786130" rtl="0" algn="l">
              <a:lnSpc>
                <a:spcPct val="150000"/>
              </a:lnSpc>
              <a:spcBef>
                <a:spcPts val="600"/>
              </a:spcBef>
              <a:spcAft>
                <a:spcPts val="0"/>
              </a:spcAft>
              <a:buNone/>
            </a:pPr>
            <a:r>
              <a:rPr lang="en-US" sz="1800">
                <a:latin typeface="Times New Roman"/>
                <a:ea typeface="Times New Roman"/>
                <a:cs typeface="Times New Roman"/>
                <a:sym typeface="Times New Roman"/>
              </a:rPr>
              <a:t>Backend			  :	Python, Java</a:t>
            </a:r>
            <a:endParaRPr sz="1800">
              <a:latin typeface="Times New Roman"/>
              <a:ea typeface="Times New Roman"/>
              <a:cs typeface="Times New Roman"/>
              <a:sym typeface="Times New Roman"/>
            </a:endParaRPr>
          </a:p>
          <a:p>
            <a:pPr indent="0" lvl="0" marL="786130" rtl="0" algn="l">
              <a:lnSpc>
                <a:spcPct val="150000"/>
              </a:lnSpc>
              <a:spcBef>
                <a:spcPts val="600"/>
              </a:spcBef>
              <a:spcAft>
                <a:spcPts val="0"/>
              </a:spcAft>
              <a:buNone/>
            </a:pPr>
            <a:r>
              <a:rPr lang="en-US" sz="1800">
                <a:latin typeface="Times New Roman"/>
                <a:ea typeface="Times New Roman"/>
                <a:cs typeface="Times New Roman"/>
                <a:sym typeface="Times New Roman"/>
              </a:rPr>
              <a:t>Database                     :          MySQL</a:t>
            </a:r>
            <a:endParaRPr sz="1800">
              <a:latin typeface="Times New Roman"/>
              <a:ea typeface="Times New Roman"/>
              <a:cs typeface="Times New Roman"/>
              <a:sym typeface="Times New Roman"/>
            </a:endParaRPr>
          </a:p>
          <a:p>
            <a:pPr indent="0" lvl="0" marL="786130" rtl="0" algn="l">
              <a:lnSpc>
                <a:spcPct val="150000"/>
              </a:lnSpc>
              <a:spcBef>
                <a:spcPts val="600"/>
              </a:spcBef>
              <a:spcAft>
                <a:spcPts val="0"/>
              </a:spcAft>
              <a:buNone/>
            </a:pPr>
            <a:r>
              <a:rPr lang="en-US" sz="1800">
                <a:latin typeface="Times New Roman"/>
                <a:ea typeface="Times New Roman"/>
                <a:cs typeface="Times New Roman"/>
                <a:sym typeface="Times New Roman"/>
              </a:rPr>
              <a:t>IDE			         :	Android Studio /JetBrains PyCharm</a:t>
            </a:r>
            <a:endParaRPr sz="1800">
              <a:latin typeface="Times New Roman"/>
              <a:ea typeface="Times New Roman"/>
              <a:cs typeface="Times New Roman"/>
              <a:sym typeface="Times New Roman"/>
            </a:endParaRPr>
          </a:p>
          <a:p>
            <a:pPr indent="0" lvl="0" marL="0" rtl="0" algn="l">
              <a:spcBef>
                <a:spcPts val="600"/>
              </a:spcBef>
              <a:spcAft>
                <a:spcPts val="0"/>
              </a:spcAft>
              <a:buNone/>
            </a:pPr>
            <a:r>
              <a:t/>
            </a:r>
            <a:endParaRPr>
              <a:latin typeface="Lato"/>
              <a:ea typeface="Lato"/>
              <a:cs typeface="Lato"/>
              <a:sym typeface="Lato"/>
            </a:endParaRPr>
          </a:p>
        </p:txBody>
      </p:sp>
      <p:sp>
        <p:nvSpPr>
          <p:cNvPr id="346" name="Google Shape;346;p38"/>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347" name="Google Shape;347;p38"/>
          <p:cNvSpPr txBox="1"/>
          <p:nvPr/>
        </p:nvSpPr>
        <p:spPr>
          <a:xfrm>
            <a:off x="319575" y="124475"/>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348" name="Google Shape;348;p38"/>
          <p:cNvSpPr txBox="1"/>
          <p:nvPr/>
        </p:nvSpPr>
        <p:spPr>
          <a:xfrm>
            <a:off x="331150" y="6348350"/>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349" name="Google Shape;349;p38"/>
          <p:cNvPicPr preferRelativeResize="0"/>
          <p:nvPr/>
        </p:nvPicPr>
        <p:blipFill rotWithShape="1">
          <a:blip r:embed="rId3">
            <a:alphaModFix/>
          </a:blip>
          <a:srcRect b="0" l="0" r="0" t="0"/>
          <a:stretch/>
        </p:blipFill>
        <p:spPr>
          <a:xfrm>
            <a:off x="3384782" y="6428392"/>
            <a:ext cx="178405" cy="1477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116" name="Google Shape;116;p17"/>
          <p:cNvSpPr txBox="1"/>
          <p:nvPr>
            <p:ph idx="1" type="body"/>
          </p:nvPr>
        </p:nvSpPr>
        <p:spPr>
          <a:xfrm>
            <a:off x="457200" y="1292675"/>
            <a:ext cx="8229600" cy="4842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1000"/>
              </a:spcAft>
              <a:buNone/>
            </a:pPr>
            <a:r>
              <a:rPr lang="en-US" sz="1900">
                <a:solidFill>
                  <a:srgbClr val="000000"/>
                </a:solidFill>
                <a:latin typeface="Times New Roman"/>
                <a:ea typeface="Times New Roman"/>
                <a:cs typeface="Times New Roman"/>
                <a:sym typeface="Times New Roman"/>
              </a:rPr>
              <a:t>I</a:t>
            </a:r>
            <a:r>
              <a:rPr lang="en-US" sz="1900">
                <a:solidFill>
                  <a:srgbClr val="000000"/>
                </a:solidFill>
                <a:latin typeface="Times New Roman"/>
                <a:ea typeface="Times New Roman"/>
                <a:cs typeface="Times New Roman"/>
                <a:sym typeface="Times New Roman"/>
              </a:rPr>
              <a:t>n </a:t>
            </a:r>
            <a:r>
              <a:rPr lang="en-US" sz="1900">
                <a:solidFill>
                  <a:srgbClr val="000000"/>
                </a:solidFill>
                <a:latin typeface="Times New Roman"/>
                <a:ea typeface="Times New Roman"/>
                <a:cs typeface="Times New Roman"/>
                <a:sym typeface="Times New Roman"/>
              </a:rPr>
              <a:t>order to quickly and effectively respond to a newly received criminal case, information regarding the type and severity of the case is crucial for authorities. This paper designs and develops a crime type and risk level prediction technique based on machine learning technology and verifies its performance. The designed technology can predict crime type and crime risk level using a text-based criminal case summary, which is criminal case receipt data. For the text-based criminal case summary data, the KICS data format is considered, which is actual policing data that contains information about criminal cases. For the crime type, 21 representative types of crimes are considered; therefore, the system can predict one of 21 types of crime for each criminal case. Furthermore, to predict the crime risk level, we developed a crime risk calculation formula.</a:t>
            </a:r>
            <a:endParaRPr sz="3150">
              <a:latin typeface="Times New Roman"/>
              <a:ea typeface="Times New Roman"/>
              <a:cs typeface="Times New Roman"/>
              <a:sym typeface="Times New Roman"/>
            </a:endParaRPr>
          </a:p>
        </p:txBody>
      </p:sp>
      <p:sp>
        <p:nvSpPr>
          <p:cNvPr id="117" name="Google Shape;117;p17"/>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18" name="Google Shape;118;p17"/>
          <p:cNvSpPr txBox="1"/>
          <p:nvPr/>
        </p:nvSpPr>
        <p:spPr>
          <a:xfrm>
            <a:off x="272450" y="112725"/>
            <a:ext cx="5988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4400"/>
              <a:buFont typeface="Calibri"/>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b="1" sz="700">
              <a:solidFill>
                <a:schemeClr val="dk2"/>
              </a:solidFill>
              <a:latin typeface="Times New Roman"/>
              <a:ea typeface="Times New Roman"/>
              <a:cs typeface="Times New Roman"/>
              <a:sym typeface="Times New Roman"/>
            </a:endParaRPr>
          </a:p>
        </p:txBody>
      </p:sp>
      <p:sp>
        <p:nvSpPr>
          <p:cNvPr id="119" name="Google Shape;119;p17"/>
          <p:cNvSpPr txBox="1"/>
          <p:nvPr/>
        </p:nvSpPr>
        <p:spPr>
          <a:xfrm>
            <a:off x="108025" y="6536250"/>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120" name="Google Shape;120;p17"/>
          <p:cNvPicPr preferRelativeResize="0"/>
          <p:nvPr/>
        </p:nvPicPr>
        <p:blipFill rotWithShape="1">
          <a:blip r:embed="rId3">
            <a:alphaModFix/>
          </a:blip>
          <a:srcRect b="0" l="0" r="0" t="0"/>
          <a:stretch/>
        </p:blipFill>
        <p:spPr>
          <a:xfrm>
            <a:off x="3177707" y="6616292"/>
            <a:ext cx="178405" cy="1477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24" name="Shape 124"/>
        <p:cNvGrpSpPr/>
        <p:nvPr/>
      </p:nvGrpSpPr>
      <p:grpSpPr>
        <a:xfrm>
          <a:off x="0" y="0"/>
          <a:ext cx="0" cy="0"/>
          <a:chOff x="0" y="0"/>
          <a:chExt cx="0" cy="0"/>
        </a:xfrm>
      </p:grpSpPr>
      <p:sp>
        <p:nvSpPr>
          <p:cNvPr id="125" name="Google Shape;125;p18"/>
          <p:cNvSpPr txBox="1"/>
          <p:nvPr/>
        </p:nvSpPr>
        <p:spPr>
          <a:xfrm>
            <a:off x="460000" y="971850"/>
            <a:ext cx="8106600" cy="398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000"/>
              </a:spcAft>
              <a:buNone/>
            </a:pPr>
            <a:r>
              <a:rPr lang="en-US" sz="1900">
                <a:latin typeface="Times New Roman"/>
                <a:ea typeface="Times New Roman"/>
                <a:cs typeface="Times New Roman"/>
                <a:sym typeface="Times New Roman"/>
              </a:rPr>
              <a:t>The developed formula calculates the crime risk level and outputs the risk score in numerical terms considering the severity and damage level of the criminal case. To predict the crime type and crime risk score, both DNN and CNN-based prediction models were designed and developed. The performance evaluation section shows that, in the case of crime type prediction, the proposed prediction models can achieve better performance than traditional classification algorithms such as naïve Bayes and SVM. The performance of the CNN-based crime type prediction model is about 7% and 8% better than those of the SVM algorithm and the naïve Bayes algorithm, respectively.</a:t>
            </a:r>
            <a:endParaRPr sz="1604">
              <a:latin typeface="Times New Roman"/>
              <a:ea typeface="Times New Roman"/>
              <a:cs typeface="Times New Roman"/>
              <a:sym typeface="Times New Roman"/>
            </a:endParaRPr>
          </a:p>
        </p:txBody>
      </p:sp>
      <p:sp>
        <p:nvSpPr>
          <p:cNvPr id="126" name="Google Shape;126;p18"/>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27" name="Google Shape;127;p18"/>
          <p:cNvSpPr txBox="1"/>
          <p:nvPr/>
        </p:nvSpPr>
        <p:spPr>
          <a:xfrm>
            <a:off x="507300" y="277150"/>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128" name="Google Shape;128;p18"/>
          <p:cNvSpPr txBox="1"/>
          <p:nvPr/>
        </p:nvSpPr>
        <p:spPr>
          <a:xfrm>
            <a:off x="96300" y="645402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129" name="Google Shape;129;p18"/>
          <p:cNvPicPr preferRelativeResize="0"/>
          <p:nvPr/>
        </p:nvPicPr>
        <p:blipFill rotWithShape="1">
          <a:blip r:embed="rId3">
            <a:alphaModFix/>
          </a:blip>
          <a:srcRect b="0" l="0" r="0" t="0"/>
          <a:stretch/>
        </p:blipFill>
        <p:spPr>
          <a:xfrm>
            <a:off x="3114707" y="6534067"/>
            <a:ext cx="178405" cy="1477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33" name="Shape 133"/>
        <p:cNvGrpSpPr/>
        <p:nvPr/>
      </p:nvGrpSpPr>
      <p:grpSpPr>
        <a:xfrm>
          <a:off x="0" y="0"/>
          <a:ext cx="0" cy="0"/>
          <a:chOff x="0" y="0"/>
          <a:chExt cx="0" cy="0"/>
        </a:xfrm>
      </p:grpSpPr>
      <p:sp>
        <p:nvSpPr>
          <p:cNvPr id="134" name="Google Shape;134;p19"/>
          <p:cNvSpPr txBox="1"/>
          <p:nvPr>
            <p:ph type="title"/>
          </p:nvPr>
        </p:nvSpPr>
        <p:spPr>
          <a:xfrm>
            <a:off x="134275" y="11891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3000">
                <a:latin typeface="Times New Roman"/>
                <a:ea typeface="Times New Roman"/>
                <a:cs typeface="Times New Roman"/>
                <a:sym typeface="Times New Roman"/>
              </a:rPr>
              <a:t>EXISTING SYSTEM</a:t>
            </a:r>
            <a:endParaRPr sz="3000">
              <a:latin typeface="Times New Roman"/>
              <a:ea typeface="Times New Roman"/>
              <a:cs typeface="Times New Roman"/>
              <a:sym typeface="Times New Roman"/>
            </a:endParaRPr>
          </a:p>
        </p:txBody>
      </p:sp>
      <p:sp>
        <p:nvSpPr>
          <p:cNvPr id="135" name="Google Shape;135;p19"/>
          <p:cNvSpPr txBox="1"/>
          <p:nvPr>
            <p:ph idx="1" type="body"/>
          </p:nvPr>
        </p:nvSpPr>
        <p:spPr>
          <a:xfrm>
            <a:off x="457200" y="1015875"/>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100">
                <a:solidFill>
                  <a:srgbClr val="000000"/>
                </a:solidFill>
                <a:latin typeface="Times New Roman"/>
                <a:ea typeface="Times New Roman"/>
                <a:cs typeface="Times New Roman"/>
                <a:sym typeface="Times New Roman"/>
              </a:rPr>
              <a:t>I</a:t>
            </a:r>
            <a:r>
              <a:rPr lang="en-US" sz="1900">
                <a:solidFill>
                  <a:srgbClr val="000000"/>
                </a:solidFill>
                <a:latin typeface="Times New Roman"/>
                <a:ea typeface="Times New Roman"/>
                <a:cs typeface="Times New Roman"/>
                <a:sym typeface="Times New Roman"/>
              </a:rPr>
              <a:t>n the existing system crime identification and managements are done manualy. Manual management of crime data and information can lead to several problems, including:</a:t>
            </a:r>
            <a:endParaRPr sz="1900">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b="1" lang="en-US" sz="1900">
                <a:solidFill>
                  <a:srgbClr val="000000"/>
                </a:solidFill>
                <a:latin typeface="Times New Roman"/>
                <a:ea typeface="Times New Roman"/>
                <a:cs typeface="Times New Roman"/>
                <a:sym typeface="Times New Roman"/>
              </a:rPr>
              <a:t>Inaccuracies and inconsistencies: </a:t>
            </a:r>
            <a:r>
              <a:rPr lang="en-US" sz="1900">
                <a:solidFill>
                  <a:srgbClr val="000000"/>
                </a:solidFill>
                <a:latin typeface="Times New Roman"/>
                <a:ea typeface="Times New Roman"/>
                <a:cs typeface="Times New Roman"/>
                <a:sym typeface="Times New Roman"/>
              </a:rPr>
              <a:t>With manual processes, there is a risk of human error, which can result in inaccuracies and inconsistencies in crime data and information.</a:t>
            </a:r>
            <a:endParaRPr sz="1900">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b="1" lang="en-US" sz="1900">
                <a:solidFill>
                  <a:srgbClr val="000000"/>
                </a:solidFill>
                <a:latin typeface="Times New Roman"/>
                <a:ea typeface="Times New Roman"/>
                <a:cs typeface="Times New Roman"/>
                <a:sym typeface="Times New Roman"/>
              </a:rPr>
              <a:t>Limited accessibility: </a:t>
            </a:r>
            <a:r>
              <a:rPr lang="en-US" sz="1900">
                <a:solidFill>
                  <a:srgbClr val="000000"/>
                </a:solidFill>
                <a:latin typeface="Times New Roman"/>
                <a:ea typeface="Times New Roman"/>
                <a:cs typeface="Times New Roman"/>
                <a:sym typeface="Times New Roman"/>
              </a:rPr>
              <a:t>With manual methods, crime data and information is often stored in paper-based files or spreadsheets, making it difficult to access and retrieve.</a:t>
            </a:r>
            <a:endParaRPr sz="1900">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b="1" lang="en-US" sz="1900">
                <a:solidFill>
                  <a:srgbClr val="000000"/>
                </a:solidFill>
                <a:latin typeface="Times New Roman"/>
                <a:ea typeface="Times New Roman"/>
                <a:cs typeface="Times New Roman"/>
                <a:sym typeface="Times New Roman"/>
              </a:rPr>
              <a:t>Slow processing times: </a:t>
            </a:r>
            <a:r>
              <a:rPr lang="en-US" sz="1900">
                <a:solidFill>
                  <a:srgbClr val="000000"/>
                </a:solidFill>
                <a:latin typeface="Times New Roman"/>
                <a:ea typeface="Times New Roman"/>
                <a:cs typeface="Times New Roman"/>
                <a:sym typeface="Times New Roman"/>
              </a:rPr>
              <a:t>Retrieving, updating, and analyzing crime data manually can be time-consuming, leading to slow processing times and reduced efficiency.</a:t>
            </a:r>
            <a:endParaRPr sz="1900">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b="1" lang="en-US" sz="26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indent="0" lvl="0" marL="457200" rtl="0" algn="l">
              <a:lnSpc>
                <a:spcPct val="150000"/>
              </a:lnSpc>
              <a:spcBef>
                <a:spcPts val="1000"/>
              </a:spcBef>
              <a:spcAft>
                <a:spcPts val="0"/>
              </a:spcAft>
              <a:buSzPts val="1800"/>
              <a:buNone/>
            </a:pPr>
            <a:r>
              <a:rPr b="1" lang="en-US" sz="2700">
                <a:solidFill>
                  <a:srgbClr val="000000"/>
                </a:solidFill>
                <a:latin typeface="Times New Roman"/>
                <a:ea typeface="Times New Roman"/>
                <a:cs typeface="Times New Roman"/>
                <a:sym typeface="Times New Roman"/>
              </a:rPr>
              <a:t> </a:t>
            </a:r>
            <a:endParaRPr sz="3600"/>
          </a:p>
          <a:p>
            <a:pPr indent="0" lvl="0" marL="0" rtl="0" algn="l">
              <a:lnSpc>
                <a:spcPct val="115000"/>
              </a:lnSpc>
              <a:spcBef>
                <a:spcPts val="1200"/>
              </a:spcBef>
              <a:spcAft>
                <a:spcPts val="1200"/>
              </a:spcAft>
              <a:buSzPts val="2800"/>
              <a:buNone/>
            </a:pPr>
            <a:r>
              <a:t/>
            </a:r>
            <a:endParaRPr b="1" sz="1400"/>
          </a:p>
        </p:txBody>
      </p:sp>
      <p:sp>
        <p:nvSpPr>
          <p:cNvPr id="136" name="Google Shape;136;p19"/>
          <p:cNvSpPr txBox="1"/>
          <p:nvPr>
            <p:ph idx="4294967295" type="body"/>
          </p:nvPr>
        </p:nvSpPr>
        <p:spPr>
          <a:xfrm>
            <a:off x="4763850" y="731700"/>
            <a:ext cx="4281300" cy="53946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1200"/>
              <a:buNone/>
            </a:pPr>
            <a:r>
              <a:t/>
            </a:r>
            <a:endParaRPr sz="6000"/>
          </a:p>
          <a:p>
            <a:pPr indent="0" lvl="0" marL="0" rtl="0" algn="l">
              <a:lnSpc>
                <a:spcPct val="150000"/>
              </a:lnSpc>
              <a:spcBef>
                <a:spcPts val="1200"/>
              </a:spcBef>
              <a:spcAft>
                <a:spcPts val="0"/>
              </a:spcAft>
              <a:buClr>
                <a:schemeClr val="dk1"/>
              </a:buClr>
              <a:buSzPts val="1100"/>
              <a:buFont typeface="Arial"/>
              <a:buNone/>
            </a:pPr>
            <a:r>
              <a:t/>
            </a:r>
            <a:endParaRPr sz="3812"/>
          </a:p>
          <a:p>
            <a:pPr indent="0" lvl="0" marL="0" rtl="0" algn="l">
              <a:lnSpc>
                <a:spcPct val="150000"/>
              </a:lnSpc>
              <a:spcBef>
                <a:spcPts val="1200"/>
              </a:spcBef>
              <a:spcAft>
                <a:spcPts val="0"/>
              </a:spcAft>
              <a:buClr>
                <a:schemeClr val="dk1"/>
              </a:buClr>
              <a:buSzPts val="1100"/>
              <a:buFont typeface="Arial"/>
              <a:buNone/>
            </a:pPr>
            <a:r>
              <a:t/>
            </a:r>
            <a:endParaRPr/>
          </a:p>
          <a:p>
            <a:pPr indent="-205105" lvl="0" marL="342900" rtl="0" algn="l">
              <a:lnSpc>
                <a:spcPct val="115000"/>
              </a:lnSpc>
              <a:spcBef>
                <a:spcPts val="1200"/>
              </a:spcBef>
              <a:spcAft>
                <a:spcPts val="1200"/>
              </a:spcAft>
              <a:buClr>
                <a:schemeClr val="dk1"/>
              </a:buClr>
              <a:buSzPts val="2800"/>
              <a:buNone/>
            </a:pPr>
            <a:r>
              <a:t/>
            </a:r>
            <a:endParaRPr/>
          </a:p>
        </p:txBody>
      </p:sp>
      <p:sp>
        <p:nvSpPr>
          <p:cNvPr id="137" name="Google Shape;137;p19"/>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38" name="Google Shape;138;p19"/>
          <p:cNvSpPr txBox="1"/>
          <p:nvPr/>
        </p:nvSpPr>
        <p:spPr>
          <a:xfrm>
            <a:off x="354650" y="118925"/>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139" name="Google Shape;139;p19"/>
          <p:cNvSpPr txBox="1"/>
          <p:nvPr/>
        </p:nvSpPr>
        <p:spPr>
          <a:xfrm>
            <a:off x="143275" y="637182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140" name="Google Shape;140;p19"/>
          <p:cNvPicPr preferRelativeResize="0"/>
          <p:nvPr/>
        </p:nvPicPr>
        <p:blipFill rotWithShape="1">
          <a:blip r:embed="rId3">
            <a:alphaModFix/>
          </a:blip>
          <a:srcRect b="0" l="0" r="0" t="0"/>
          <a:stretch/>
        </p:blipFill>
        <p:spPr>
          <a:xfrm>
            <a:off x="3196882" y="6465042"/>
            <a:ext cx="178405" cy="1477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44" name="Shape 144"/>
        <p:cNvGrpSpPr/>
        <p:nvPr/>
      </p:nvGrpSpPr>
      <p:grpSpPr>
        <a:xfrm>
          <a:off x="0" y="0"/>
          <a:ext cx="0" cy="0"/>
          <a:chOff x="0" y="0"/>
          <a:chExt cx="0" cy="0"/>
        </a:xfrm>
      </p:grpSpPr>
      <p:sp>
        <p:nvSpPr>
          <p:cNvPr id="145" name="Google Shape;1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sz="2600"/>
              <a:t>   </a:t>
            </a:r>
            <a:endParaRPr sz="2600"/>
          </a:p>
        </p:txBody>
      </p:sp>
      <p:sp>
        <p:nvSpPr>
          <p:cNvPr id="146" name="Google Shape;146;p20"/>
          <p:cNvSpPr txBox="1"/>
          <p:nvPr>
            <p:ph idx="1" type="body"/>
          </p:nvPr>
        </p:nvSpPr>
        <p:spPr>
          <a:xfrm>
            <a:off x="295225" y="550875"/>
            <a:ext cx="8580300" cy="6101100"/>
          </a:xfrm>
          <a:prstGeom prst="rect">
            <a:avLst/>
          </a:prstGeom>
          <a:noFill/>
          <a:ln>
            <a:noFill/>
          </a:ln>
        </p:spPr>
        <p:txBody>
          <a:bodyPr anchorCtr="0" anchor="t" bIns="45700" lIns="91425" spcFirstLastPara="1" rIns="91425" wrap="square" tIns="45700">
            <a:normAutofit fontScale="40000" lnSpcReduction="10000"/>
          </a:bodyPr>
          <a:lstStyle/>
          <a:p>
            <a:pPr indent="0" lvl="0" marL="0" rtl="0" algn="l">
              <a:lnSpc>
                <a:spcPct val="115000"/>
              </a:lnSpc>
              <a:spcBef>
                <a:spcPts val="360"/>
              </a:spcBef>
              <a:spcAft>
                <a:spcPts val="0"/>
              </a:spcAft>
              <a:buNone/>
            </a:pPr>
            <a:r>
              <a:t/>
            </a:r>
            <a:endParaRPr sz="1900">
              <a:solidFill>
                <a:srgbClr val="262626"/>
              </a:solidFill>
            </a:endParaRPr>
          </a:p>
          <a:p>
            <a:pPr indent="0" lvl="0" marL="0" rtl="0" algn="l">
              <a:lnSpc>
                <a:spcPct val="150000"/>
              </a:lnSpc>
              <a:spcBef>
                <a:spcPts val="0"/>
              </a:spcBef>
              <a:spcAft>
                <a:spcPts val="0"/>
              </a:spcAft>
              <a:buNone/>
            </a:pPr>
            <a:r>
              <a:rPr b="1" lang="en-US" sz="4651">
                <a:solidFill>
                  <a:srgbClr val="000000"/>
                </a:solidFill>
                <a:latin typeface="Times New Roman"/>
                <a:ea typeface="Times New Roman"/>
                <a:cs typeface="Times New Roman"/>
                <a:sym typeface="Times New Roman"/>
              </a:rPr>
              <a:t>Inadequate data security: </a:t>
            </a:r>
            <a:r>
              <a:rPr lang="en-US" sz="4651">
                <a:solidFill>
                  <a:srgbClr val="000000"/>
                </a:solidFill>
                <a:latin typeface="Times New Roman"/>
                <a:ea typeface="Times New Roman"/>
                <a:cs typeface="Times New Roman"/>
                <a:sym typeface="Times New Roman"/>
              </a:rPr>
              <a:t>Manual methods for storing crime data and information are susceptible to loss, theft, or damage, which can compromise data security and confidentiality.</a:t>
            </a:r>
            <a:endParaRPr sz="4651">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b="1" lang="en-US" sz="4651">
                <a:solidFill>
                  <a:srgbClr val="000000"/>
                </a:solidFill>
                <a:latin typeface="Times New Roman"/>
                <a:ea typeface="Times New Roman"/>
                <a:cs typeface="Times New Roman"/>
                <a:sym typeface="Times New Roman"/>
              </a:rPr>
              <a:t>Limited data analysis capabilities: </a:t>
            </a:r>
            <a:r>
              <a:rPr lang="en-US" sz="4651">
                <a:solidFill>
                  <a:srgbClr val="000000"/>
                </a:solidFill>
                <a:latin typeface="Times New Roman"/>
                <a:ea typeface="Times New Roman"/>
                <a:cs typeface="Times New Roman"/>
                <a:sym typeface="Times New Roman"/>
              </a:rPr>
              <a:t>Analyzing crime data and trends manually can be challenging and time-consuming, making it difficult to identify patterns and make informed decisions.</a:t>
            </a:r>
            <a:endParaRPr sz="4651">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b="1" lang="en-US" sz="4651">
                <a:solidFill>
                  <a:srgbClr val="000000"/>
                </a:solidFill>
                <a:latin typeface="Times New Roman"/>
                <a:ea typeface="Times New Roman"/>
                <a:cs typeface="Times New Roman"/>
                <a:sym typeface="Times New Roman"/>
              </a:rPr>
              <a:t>Reduced collaboration: </a:t>
            </a:r>
            <a:r>
              <a:rPr lang="en-US" sz="4651">
                <a:solidFill>
                  <a:srgbClr val="000000"/>
                </a:solidFill>
                <a:latin typeface="Times New Roman"/>
                <a:ea typeface="Times New Roman"/>
                <a:cs typeface="Times New Roman"/>
                <a:sym typeface="Times New Roman"/>
              </a:rPr>
              <a:t>Without a centralized system, sharing crime data and information between law enforcement agencies can be difficult, reducing collaboration and hindering efforts to combat crime.</a:t>
            </a:r>
            <a:endParaRPr sz="4651">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US" sz="4651">
                <a:solidFill>
                  <a:srgbClr val="000000"/>
                </a:solidFill>
                <a:latin typeface="Times New Roman"/>
                <a:ea typeface="Times New Roman"/>
                <a:cs typeface="Times New Roman"/>
                <a:sym typeface="Times New Roman"/>
              </a:rPr>
              <a:t>Overall, manual management of crime data and information can lead to inefficiencies, security risks, and a limited ability to analyze and respond to crime trends. An electronic system for managing crime data and information can help overcome these challenges and improve the efficiency and effectiveness of crime management efforts.</a:t>
            </a:r>
            <a:endParaRPr sz="4651">
              <a:solidFill>
                <a:srgbClr val="000000"/>
              </a:solidFill>
              <a:latin typeface="Times New Roman"/>
              <a:ea typeface="Times New Roman"/>
              <a:cs typeface="Times New Roman"/>
              <a:sym typeface="Times New Roman"/>
            </a:endParaRPr>
          </a:p>
          <a:p>
            <a:pPr indent="0" lvl="0" marL="0" rtl="0" algn="l">
              <a:lnSpc>
                <a:spcPct val="115000"/>
              </a:lnSpc>
              <a:spcBef>
                <a:spcPts val="1000"/>
              </a:spcBef>
              <a:spcAft>
                <a:spcPts val="0"/>
              </a:spcAft>
              <a:buSzPct val="63806"/>
              <a:buNone/>
            </a:pPr>
            <a:r>
              <a:t/>
            </a:r>
            <a:endParaRPr sz="2821">
              <a:solidFill>
                <a:srgbClr val="262626"/>
              </a:solidFill>
            </a:endParaRPr>
          </a:p>
        </p:txBody>
      </p:sp>
      <p:sp>
        <p:nvSpPr>
          <p:cNvPr id="147" name="Google Shape;147;p20"/>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48" name="Google Shape;148;p20"/>
          <p:cNvSpPr txBox="1"/>
          <p:nvPr/>
        </p:nvSpPr>
        <p:spPr>
          <a:xfrm>
            <a:off x="472075" y="194925"/>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149" name="Google Shape;149;p20"/>
          <p:cNvSpPr txBox="1"/>
          <p:nvPr/>
        </p:nvSpPr>
        <p:spPr>
          <a:xfrm>
            <a:off x="155000" y="6324850"/>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150" name="Google Shape;150;p20"/>
          <p:cNvPicPr preferRelativeResize="0"/>
          <p:nvPr/>
        </p:nvPicPr>
        <p:blipFill rotWithShape="1">
          <a:blip r:embed="rId3">
            <a:alphaModFix/>
          </a:blip>
          <a:srcRect b="0" l="0" r="0" t="0"/>
          <a:stretch/>
        </p:blipFill>
        <p:spPr>
          <a:xfrm>
            <a:off x="3232132" y="6404892"/>
            <a:ext cx="178405" cy="1477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54" name="Shape 154"/>
        <p:cNvGrpSpPr/>
        <p:nvPr/>
      </p:nvGrpSpPr>
      <p:grpSpPr>
        <a:xfrm>
          <a:off x="0" y="0"/>
          <a:ext cx="0" cy="0"/>
          <a:chOff x="0" y="0"/>
          <a:chExt cx="0" cy="0"/>
        </a:xfrm>
      </p:grpSpPr>
      <p:sp>
        <p:nvSpPr>
          <p:cNvPr id="155" name="Google Shape;155;p21"/>
          <p:cNvSpPr txBox="1"/>
          <p:nvPr/>
        </p:nvSpPr>
        <p:spPr>
          <a:xfrm>
            <a:off x="1694525" y="424400"/>
            <a:ext cx="731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       PROPOSED SYSTEM</a:t>
            </a:r>
            <a:endParaRPr b="1" sz="3000">
              <a:latin typeface="Times New Roman"/>
              <a:ea typeface="Times New Roman"/>
              <a:cs typeface="Times New Roman"/>
              <a:sym typeface="Times New Roman"/>
            </a:endParaRPr>
          </a:p>
        </p:txBody>
      </p:sp>
      <p:sp>
        <p:nvSpPr>
          <p:cNvPr id="156" name="Google Shape;156;p21"/>
          <p:cNvSpPr txBox="1"/>
          <p:nvPr/>
        </p:nvSpPr>
        <p:spPr>
          <a:xfrm>
            <a:off x="343425" y="1070900"/>
            <a:ext cx="8303400" cy="579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900">
                <a:latin typeface="Times New Roman"/>
                <a:ea typeface="Times New Roman"/>
                <a:cs typeface="Times New Roman"/>
                <a:sym typeface="Times New Roman"/>
              </a:rPr>
              <a:t>In the proposed system we try to develop a centralised platform for crime management and risk score prediction with the help of machine learning algorithms.. The designed technology can predict crime type and crime risk level using a text-based criminal case summary, which is criminal case receipt data.The performance evaluation section shows that, in the case of crime type prediction, the proposed prediction models can achieve better performance than traditional classification algorithms such as naïve Bayes and SVM. The performance of the designed technology was comprehensively analyzed and verified through various performance measurement parameters. It is also developed in the form of a software platform with a GUI, allowing field personnel (e.g. police officers) to intuitively identify the type of criminal case and the level of risk from a text-based criminal case summary upon receipt of a new criminal case.</a:t>
            </a:r>
            <a:endParaRPr sz="1900">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Lato"/>
              <a:ea typeface="Lato"/>
              <a:cs typeface="Lato"/>
              <a:sym typeface="Lato"/>
            </a:endParaRPr>
          </a:p>
        </p:txBody>
      </p:sp>
      <p:sp>
        <p:nvSpPr>
          <p:cNvPr id="157" name="Google Shape;157;p21"/>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58" name="Google Shape;158;p21"/>
          <p:cNvSpPr txBox="1"/>
          <p:nvPr/>
        </p:nvSpPr>
        <p:spPr>
          <a:xfrm>
            <a:off x="284175" y="183200"/>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159" name="Google Shape;159;p21"/>
          <p:cNvSpPr txBox="1"/>
          <p:nvPr/>
        </p:nvSpPr>
        <p:spPr>
          <a:xfrm>
            <a:off x="155000" y="6442300"/>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160" name="Google Shape;160;p21"/>
          <p:cNvPicPr preferRelativeResize="0"/>
          <p:nvPr/>
        </p:nvPicPr>
        <p:blipFill rotWithShape="1">
          <a:blip r:embed="rId3">
            <a:alphaModFix/>
          </a:blip>
          <a:srcRect b="0" l="0" r="0" t="0"/>
          <a:stretch/>
        </p:blipFill>
        <p:spPr>
          <a:xfrm>
            <a:off x="3232107" y="6522342"/>
            <a:ext cx="178405" cy="1477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64" name="Shape 164"/>
        <p:cNvGrpSpPr/>
        <p:nvPr/>
      </p:nvGrpSpPr>
      <p:grpSpPr>
        <a:xfrm>
          <a:off x="0" y="0"/>
          <a:ext cx="0" cy="0"/>
          <a:chOff x="0" y="0"/>
          <a:chExt cx="0" cy="0"/>
        </a:xfrm>
      </p:grpSpPr>
      <p:sp>
        <p:nvSpPr>
          <p:cNvPr id="165" name="Google Shape;165;p22"/>
          <p:cNvSpPr txBox="1"/>
          <p:nvPr/>
        </p:nvSpPr>
        <p:spPr>
          <a:xfrm>
            <a:off x="1305825" y="944700"/>
            <a:ext cx="6764100" cy="6228900"/>
          </a:xfrm>
          <a:prstGeom prst="rect">
            <a:avLst/>
          </a:prstGeom>
          <a:noFill/>
          <a:ln>
            <a:noFill/>
          </a:ln>
        </p:spPr>
        <p:txBody>
          <a:bodyPr anchorCtr="0" anchor="t" bIns="91425" lIns="91425" spcFirstLastPara="1" rIns="91425" wrap="square" tIns="91425">
            <a:spAutoFit/>
          </a:bodyPr>
          <a:lstStyle/>
          <a:p>
            <a:pPr indent="0" lvl="0" marL="63500" rtl="0" algn="l">
              <a:spcBef>
                <a:spcPts val="460"/>
              </a:spcBef>
              <a:spcAft>
                <a:spcPts val="0"/>
              </a:spcAft>
              <a:buNone/>
            </a:pPr>
            <a:r>
              <a:rPr lang="en-US" sz="1700">
                <a:latin typeface="Times New Roman"/>
                <a:ea typeface="Times New Roman"/>
                <a:cs typeface="Times New Roman"/>
                <a:sym typeface="Times New Roman"/>
              </a:rPr>
              <a:t>Main users are,</a:t>
            </a:r>
            <a:endParaRPr sz="1700">
              <a:latin typeface="Times New Roman"/>
              <a:ea typeface="Times New Roman"/>
              <a:cs typeface="Times New Roman"/>
              <a:sym typeface="Times New Roman"/>
            </a:endParaRPr>
          </a:p>
          <a:p>
            <a:pPr indent="0" lvl="0" marL="0" rtl="0" algn="l">
              <a:spcBef>
                <a:spcPts val="20"/>
              </a:spcBef>
              <a:spcAft>
                <a:spcPts val="0"/>
              </a:spcAft>
              <a:buNone/>
            </a:pPr>
            <a:r>
              <a:t/>
            </a:r>
            <a:endParaRPr sz="1650">
              <a:latin typeface="Times New Roman"/>
              <a:ea typeface="Times New Roman"/>
              <a:cs typeface="Times New Roman"/>
              <a:sym typeface="Times New Roman"/>
            </a:endParaRPr>
          </a:p>
          <a:p>
            <a:pPr indent="-336550" lvl="0" marL="457200" rtl="0" algn="l">
              <a:spcBef>
                <a:spcPts val="5"/>
              </a:spcBef>
              <a:spcAft>
                <a:spcPts val="0"/>
              </a:spcAft>
              <a:buSzPts val="1700"/>
              <a:buFont typeface="Times New Roman"/>
              <a:buChar char="●"/>
            </a:pPr>
            <a:r>
              <a:rPr lang="en-US" sz="1700">
                <a:latin typeface="Times New Roman"/>
                <a:ea typeface="Times New Roman"/>
                <a:cs typeface="Times New Roman"/>
                <a:sym typeface="Times New Roman"/>
              </a:rPr>
              <a:t>Admin</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Officer</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User</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Prediction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35"/>
              </a:spcBef>
              <a:spcAft>
                <a:spcPts val="0"/>
              </a:spcAft>
              <a:buNone/>
            </a:pPr>
            <a:r>
              <a:t/>
            </a:r>
            <a:endParaRPr sz="1650">
              <a:latin typeface="Times New Roman"/>
              <a:ea typeface="Times New Roman"/>
              <a:cs typeface="Times New Roman"/>
              <a:sym typeface="Times New Roman"/>
            </a:endParaRPr>
          </a:p>
          <a:p>
            <a:pPr indent="0" lvl="0" marL="63500" rtl="0" algn="l">
              <a:spcBef>
                <a:spcPts val="0"/>
              </a:spcBef>
              <a:spcAft>
                <a:spcPts val="0"/>
              </a:spcAft>
              <a:buNone/>
            </a:pPr>
            <a:r>
              <a:rPr lang="en-US" sz="1700">
                <a:latin typeface="Times New Roman"/>
                <a:ea typeface="Times New Roman"/>
                <a:cs typeface="Times New Roman"/>
                <a:sym typeface="Times New Roman"/>
              </a:rPr>
              <a:t>Functions of admin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65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Calibri"/>
              <a:buChar char="●"/>
            </a:pPr>
            <a:r>
              <a:rPr lang="en-US" sz="1700">
                <a:latin typeface="Calibri"/>
                <a:ea typeface="Calibri"/>
                <a:cs typeface="Calibri"/>
                <a:sym typeface="Calibri"/>
              </a:rPr>
              <a:t> </a:t>
            </a:r>
            <a:r>
              <a:rPr lang="en-US" sz="1700">
                <a:latin typeface="Times New Roman"/>
                <a:ea typeface="Times New Roman"/>
                <a:cs typeface="Times New Roman"/>
                <a:sym typeface="Times New Roman"/>
              </a:rPr>
              <a:t> Login</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Add and manage officers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View Complaints and status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Assign work to officers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View daily report</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View feedback</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View users</a:t>
            </a:r>
            <a:endParaRPr sz="1700">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t/>
            </a:r>
            <a:endParaRPr sz="1100">
              <a:latin typeface="Calibri"/>
              <a:ea typeface="Calibri"/>
              <a:cs typeface="Calibri"/>
              <a:sym typeface="Calibri"/>
            </a:endParaRPr>
          </a:p>
          <a:p>
            <a:pPr indent="0" lvl="0" marL="0" marR="3531870" rtl="0" algn="l">
              <a:lnSpc>
                <a:spcPct val="230000"/>
              </a:lnSpc>
              <a:spcBef>
                <a:spcPts val="1000"/>
              </a:spcBef>
              <a:spcAft>
                <a:spcPts val="0"/>
              </a:spcAft>
              <a:buNone/>
            </a:pPr>
            <a:r>
              <a:rPr lang="en-US" sz="1100">
                <a:latin typeface="Times New Roman"/>
                <a:ea typeface="Times New Roman"/>
                <a:cs typeface="Times New Roman"/>
                <a:sym typeface="Times New Roman"/>
              </a:rPr>
              <a:t> </a:t>
            </a:r>
            <a:endParaRPr>
              <a:latin typeface="Lato"/>
              <a:ea typeface="Lato"/>
              <a:cs typeface="Lato"/>
              <a:sym typeface="Lato"/>
            </a:endParaRPr>
          </a:p>
        </p:txBody>
      </p:sp>
      <p:sp>
        <p:nvSpPr>
          <p:cNvPr id="166" name="Google Shape;166;p22"/>
          <p:cNvSpPr txBox="1"/>
          <p:nvPr/>
        </p:nvSpPr>
        <p:spPr>
          <a:xfrm>
            <a:off x="2351000" y="298200"/>
            <a:ext cx="595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MODULE DESCRIPTION</a:t>
            </a:r>
            <a:endParaRPr b="1" sz="3000">
              <a:latin typeface="Times New Roman"/>
              <a:ea typeface="Times New Roman"/>
              <a:cs typeface="Times New Roman"/>
              <a:sym typeface="Times New Roman"/>
            </a:endParaRPr>
          </a:p>
        </p:txBody>
      </p:sp>
      <p:sp>
        <p:nvSpPr>
          <p:cNvPr id="167" name="Google Shape;167;p22"/>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68" name="Google Shape;168;p22"/>
          <p:cNvSpPr txBox="1"/>
          <p:nvPr/>
        </p:nvSpPr>
        <p:spPr>
          <a:xfrm>
            <a:off x="472075" y="89250"/>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169" name="Google Shape;169;p22"/>
          <p:cNvSpPr txBox="1"/>
          <p:nvPr/>
        </p:nvSpPr>
        <p:spPr>
          <a:xfrm>
            <a:off x="190250" y="6395325"/>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a:t>
            </a:r>
            <a:endParaRPr>
              <a:latin typeface="Lato"/>
              <a:ea typeface="Lato"/>
              <a:cs typeface="Lato"/>
              <a:sym typeface="Lato"/>
            </a:endParaRPr>
          </a:p>
        </p:txBody>
      </p:sp>
      <p:pic>
        <p:nvPicPr>
          <p:cNvPr id="170" name="Google Shape;170;p22"/>
          <p:cNvPicPr preferRelativeResize="0"/>
          <p:nvPr/>
        </p:nvPicPr>
        <p:blipFill rotWithShape="1">
          <a:blip r:embed="rId3">
            <a:alphaModFix/>
          </a:blip>
          <a:srcRect b="0" l="0" r="0" t="0"/>
          <a:stretch/>
        </p:blipFill>
        <p:spPr>
          <a:xfrm>
            <a:off x="3243857" y="6475367"/>
            <a:ext cx="178405" cy="1477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74" name="Shape 174"/>
        <p:cNvGrpSpPr/>
        <p:nvPr/>
      </p:nvGrpSpPr>
      <p:grpSpPr>
        <a:xfrm>
          <a:off x="0" y="0"/>
          <a:ext cx="0" cy="0"/>
          <a:chOff x="0" y="0"/>
          <a:chExt cx="0" cy="0"/>
        </a:xfrm>
      </p:grpSpPr>
      <p:sp>
        <p:nvSpPr>
          <p:cNvPr id="175" name="Google Shape;175;p23"/>
          <p:cNvSpPr txBox="1"/>
          <p:nvPr/>
        </p:nvSpPr>
        <p:spPr>
          <a:xfrm>
            <a:off x="765650" y="312375"/>
            <a:ext cx="6764100" cy="6524700"/>
          </a:xfrm>
          <a:prstGeom prst="rect">
            <a:avLst/>
          </a:prstGeom>
          <a:noFill/>
          <a:ln>
            <a:noFill/>
          </a:ln>
        </p:spPr>
        <p:txBody>
          <a:bodyPr anchorCtr="0" anchor="t" bIns="91425" lIns="91425" spcFirstLastPara="1" rIns="91425" wrap="square" tIns="91425">
            <a:spAutoFit/>
          </a:bodyPr>
          <a:lstStyle/>
          <a:p>
            <a:pPr indent="0" lvl="0" marL="0" marR="3531870" rtl="0" algn="l">
              <a:lnSpc>
                <a:spcPct val="230000"/>
              </a:lnSpc>
              <a:spcBef>
                <a:spcPts val="200"/>
              </a:spcBef>
              <a:spcAft>
                <a:spcPts val="0"/>
              </a:spcAft>
              <a:buNone/>
            </a:pPr>
            <a:r>
              <a:rPr lang="en-US" sz="10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Functions of Officer</a:t>
            </a:r>
            <a:endParaRPr sz="17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Login</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View work and update status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Manage daily report</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View complaint and update status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Chat with users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View feedback</a:t>
            </a:r>
            <a:endParaRPr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latin typeface="Times New Roman"/>
              <a:ea typeface="Times New Roman"/>
              <a:cs typeface="Times New Roman"/>
              <a:sym typeface="Times New Roman"/>
            </a:endParaRPr>
          </a:p>
          <a:p>
            <a:pPr indent="0" lvl="0" marL="0" marR="3531870" rtl="0" algn="l">
              <a:lnSpc>
                <a:spcPct val="230000"/>
              </a:lnSpc>
              <a:spcBef>
                <a:spcPts val="200"/>
              </a:spcBef>
              <a:spcAft>
                <a:spcPts val="0"/>
              </a:spcAft>
              <a:buNone/>
            </a:pPr>
            <a:r>
              <a:rPr lang="en-US" sz="1600">
                <a:latin typeface="Times New Roman"/>
                <a:ea typeface="Times New Roman"/>
                <a:cs typeface="Times New Roman"/>
                <a:sym typeface="Times New Roman"/>
              </a:rPr>
              <a:t>Functions of User</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Register</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Login</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Report officers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Send complaint and view status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Send feedback</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Chat with officers</a:t>
            </a:r>
            <a:endParaRPr sz="1600">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Lato"/>
              <a:ea typeface="Lato"/>
              <a:cs typeface="Lato"/>
              <a:sym typeface="Lato"/>
            </a:endParaRPr>
          </a:p>
        </p:txBody>
      </p:sp>
      <p:sp>
        <p:nvSpPr>
          <p:cNvPr id="176" name="Google Shape;176;p23"/>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77" name="Google Shape;177;p23"/>
          <p:cNvSpPr txBox="1"/>
          <p:nvPr/>
        </p:nvSpPr>
        <p:spPr>
          <a:xfrm>
            <a:off x="671700" y="465025"/>
            <a:ext cx="67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8" name="Google Shape;178;p23"/>
          <p:cNvSpPr txBox="1"/>
          <p:nvPr/>
        </p:nvSpPr>
        <p:spPr>
          <a:xfrm>
            <a:off x="143275" y="19875"/>
            <a:ext cx="6764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chemeClr val="dk2"/>
                </a:solidFill>
                <a:latin typeface="Times New Roman"/>
                <a:ea typeface="Times New Roman"/>
                <a:cs typeface="Times New Roman"/>
                <a:sym typeface="Times New Roman"/>
              </a:rPr>
              <a:t>Smart policing technique with crime type and risk score prediction</a:t>
            </a:r>
            <a:endParaRPr>
              <a:latin typeface="Lato"/>
              <a:ea typeface="Lato"/>
              <a:cs typeface="Lato"/>
              <a:sym typeface="Lato"/>
            </a:endParaRPr>
          </a:p>
        </p:txBody>
      </p:sp>
      <p:sp>
        <p:nvSpPr>
          <p:cNvPr id="179" name="Google Shape;179;p23"/>
          <p:cNvSpPr txBox="1"/>
          <p:nvPr/>
        </p:nvSpPr>
        <p:spPr>
          <a:xfrm>
            <a:off x="14100" y="6501000"/>
            <a:ext cx="676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Department of Computer Applications, MES College Of Engineering </a:t>
            </a:r>
            <a:endParaRPr>
              <a:latin typeface="Lato"/>
              <a:ea typeface="Lato"/>
              <a:cs typeface="Lato"/>
              <a:sym typeface="Lato"/>
            </a:endParaRPr>
          </a:p>
        </p:txBody>
      </p:sp>
      <p:pic>
        <p:nvPicPr>
          <p:cNvPr id="180" name="Google Shape;180;p23"/>
          <p:cNvPicPr preferRelativeResize="0"/>
          <p:nvPr/>
        </p:nvPicPr>
        <p:blipFill rotWithShape="1">
          <a:blip r:embed="rId3">
            <a:alphaModFix/>
          </a:blip>
          <a:srcRect b="0" l="0" r="0" t="0"/>
          <a:stretch/>
        </p:blipFill>
        <p:spPr>
          <a:xfrm>
            <a:off x="3067732" y="6581042"/>
            <a:ext cx="178405" cy="1477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