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8817-B644-4F1B-A6D8-82EFF044D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Laboratorio #7 Data </a:t>
            </a:r>
            <a:r>
              <a:rPr lang="es-GT" dirty="0" err="1"/>
              <a:t>Wrangling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11F0-6EEF-4A74-BA99-B9F835D51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Por: Fausto Holcombe</a:t>
            </a:r>
          </a:p>
        </p:txBody>
      </p:sp>
    </p:spTree>
    <p:extLst>
      <p:ext uri="{BB962C8B-B14F-4D97-AF65-F5344CB8AC3E}">
        <p14:creationId xmlns:p14="http://schemas.microsoft.com/office/powerpoint/2010/main" val="247007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840E-F558-4130-936C-6A03DD4A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Estrategia a seguir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6D83-9D85-4D92-9EEC-4F8D6DE5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No abrir más centros.</a:t>
            </a:r>
          </a:p>
          <a:p>
            <a:r>
              <a:rPr lang="es-GT" dirty="0"/>
              <a:t>Buscar tener un tarifario fácil de comprender.</a:t>
            </a:r>
          </a:p>
          <a:p>
            <a:r>
              <a:rPr lang="es-GT" dirty="0"/>
              <a:t>Tratar de reducir costos no asociados con la venta.</a:t>
            </a:r>
          </a:p>
          <a:p>
            <a:r>
              <a:rPr lang="es-GT" dirty="0"/>
              <a:t>Buscar adquirir más camiones y pickups, ya que estos son los que componen los principales aportes a los ingresos.</a:t>
            </a:r>
          </a:p>
        </p:txBody>
      </p:sp>
    </p:spTree>
    <p:extLst>
      <p:ext uri="{BB962C8B-B14F-4D97-AF65-F5344CB8AC3E}">
        <p14:creationId xmlns:p14="http://schemas.microsoft.com/office/powerpoint/2010/main" val="36701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EBA6-B608-4E0F-A769-07F4CBE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Estado de resultados Preliminar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50549-DA02-4F8D-8160-C533D3C1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38144"/>
            <a:ext cx="9711759" cy="46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FBE2-5DF7-4A5D-A72B-A1F52D7A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685" y="205298"/>
            <a:ext cx="3572630" cy="1478570"/>
          </a:xfrm>
        </p:spPr>
        <p:txBody>
          <a:bodyPr/>
          <a:lstStyle/>
          <a:p>
            <a:r>
              <a:rPr lang="es-GT" dirty="0"/>
              <a:t>TARIFARIO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3D7D-DCC2-4B69-8351-1C60BF5B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96" y="1568459"/>
            <a:ext cx="5259387" cy="49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E42C-13B5-4530-B1E3-5ED7ED0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¿Las tarifas son aceptables por el cliente?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4047E-F0C6-4A0B-8E88-D2301648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60" y="1736821"/>
            <a:ext cx="2783988" cy="42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11038-9884-40AB-BE0B-279FEEC8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81" y="442252"/>
            <a:ext cx="7222063" cy="48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1420-522E-40A2-85E4-2C0B829C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0" y="627396"/>
            <a:ext cx="5410307" cy="1478570"/>
          </a:xfrm>
        </p:spPr>
        <p:txBody>
          <a:bodyPr/>
          <a:lstStyle/>
          <a:p>
            <a:r>
              <a:rPr lang="es-GT" dirty="0"/>
              <a:t>¿Deberíamos abrir mas centros?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C4CA3-29BB-44D0-9A54-A56DFFD163EE}"/>
              </a:ext>
            </a:extLst>
          </p:cNvPr>
          <p:cNvSpPr txBox="1">
            <a:spLocks/>
          </p:cNvSpPr>
          <p:nvPr/>
        </p:nvSpPr>
        <p:spPr>
          <a:xfrm>
            <a:off x="6265308" y="2793547"/>
            <a:ext cx="541030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¿Cuándo tenemos perdidas en los viajes?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7E2D-BC55-4400-87B7-B4C8F5D4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49" y="2481181"/>
            <a:ext cx="4944542" cy="17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3395-80E1-466C-8358-BFA378A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Pareto de Factura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90FC5-3175-483A-977D-43FBDE5C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4" y="1668471"/>
            <a:ext cx="7501371" cy="47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A5A-04D1-4BFB-BD42-DFC2756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Postes con mayor nivel de mantenimiento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BABFE-B866-483A-9157-322B3BB5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48" y="1631702"/>
            <a:ext cx="8074610" cy="50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A413-C4C0-40B5-96A7-ABD9CB3F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Viajes más efectivos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0CB48-2C05-4F0C-9032-E8BDF81B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7" y="1667251"/>
            <a:ext cx="7913810" cy="48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4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98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Laboratorio #7 Data Wrangling</vt:lpstr>
      <vt:lpstr>Estado de resultados Preliminar 2017</vt:lpstr>
      <vt:lpstr>TARIFARIO 2017</vt:lpstr>
      <vt:lpstr>¿Las tarifas son aceptables por el cliente?</vt:lpstr>
      <vt:lpstr>PowerPoint Presentation</vt:lpstr>
      <vt:lpstr>¿Deberíamos abrir mas centros?</vt:lpstr>
      <vt:lpstr>Pareto de Factura</vt:lpstr>
      <vt:lpstr>Postes con mayor nivel de mantenimiento</vt:lpstr>
      <vt:lpstr>Viajes más efectivos</vt:lpstr>
      <vt:lpstr>Estrategia a seguir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#7 Data Wrangling</dc:title>
  <dc:creator>Fausto Holcombe</dc:creator>
  <cp:lastModifiedBy>Fausto Holcombe</cp:lastModifiedBy>
  <cp:revision>2</cp:revision>
  <dcterms:created xsi:type="dcterms:W3CDTF">2019-09-23T19:19:35Z</dcterms:created>
  <dcterms:modified xsi:type="dcterms:W3CDTF">2019-09-23T19:35:15Z</dcterms:modified>
</cp:coreProperties>
</file>