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4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Notifications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Software de notificação a serem enviadas aos usuários/clientes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6A87F0D-9716-22A5-3DED-2DE353A48714}"/>
              </a:ext>
            </a:extLst>
          </p:cNvPr>
          <p:cNvGrpSpPr/>
          <p:nvPr/>
        </p:nvGrpSpPr>
        <p:grpSpPr>
          <a:xfrm>
            <a:off x="241581" y="1406013"/>
            <a:ext cx="6129492" cy="5150234"/>
            <a:chOff x="241581" y="1406013"/>
            <a:chExt cx="6129492" cy="5150234"/>
          </a:xfrm>
        </p:grpSpPr>
        <p:pic>
          <p:nvPicPr>
            <p:cNvPr id="1028" name="Picture 4" descr="Docker: Compose. Explorando o Docker Compose | by Hugo Habbema | Medium">
              <a:extLst>
                <a:ext uri="{FF2B5EF4-FFF2-40B4-BE49-F238E27FC236}">
                  <a16:creationId xmlns:a16="http://schemas.microsoft.com/office/drawing/2014/main" id="{9C323E3E-7DAD-502B-1036-4DB57A9AC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657" y="1701410"/>
              <a:ext cx="3842782" cy="183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B16CE1D0-C639-5745-4A26-02F2E2038C5D}"/>
                </a:ext>
              </a:extLst>
            </p:cNvPr>
            <p:cNvSpPr/>
            <p:nvPr/>
          </p:nvSpPr>
          <p:spPr>
            <a:xfrm>
              <a:off x="241581" y="1406013"/>
              <a:ext cx="6129492" cy="51502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975E43-4499-7AF3-8C4B-42DEC69DF6D0}"/>
              </a:ext>
            </a:extLst>
          </p:cNvPr>
          <p:cNvGrpSpPr/>
          <p:nvPr/>
        </p:nvGrpSpPr>
        <p:grpSpPr>
          <a:xfrm>
            <a:off x="3587722" y="3878380"/>
            <a:ext cx="2392389" cy="2251586"/>
            <a:chOff x="3458380" y="1680431"/>
            <a:chExt cx="2392389" cy="2251586"/>
          </a:xfrm>
        </p:grpSpPr>
        <p:pic>
          <p:nvPicPr>
            <p:cNvPr id="14" name="Picture 2" descr="O que é Docker? | Mundo Docker">
              <a:extLst>
                <a:ext uri="{FF2B5EF4-FFF2-40B4-BE49-F238E27FC236}">
                  <a16:creationId xmlns:a16="http://schemas.microsoft.com/office/drawing/2014/main" id="{4BD67393-8780-190B-7953-502E44344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045" y="1703586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95484B4E-0156-5A69-7FA1-F2B4A38A0D6A}"/>
                </a:ext>
              </a:extLst>
            </p:cNvPr>
            <p:cNvSpPr/>
            <p:nvPr/>
          </p:nvSpPr>
          <p:spPr>
            <a:xfrm>
              <a:off x="3458380" y="1680431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D53ACF8-42AC-FFF7-78B1-2412F0906CFC}"/>
                </a:ext>
              </a:extLst>
            </p:cNvPr>
            <p:cNvGrpSpPr/>
            <p:nvPr/>
          </p:nvGrpSpPr>
          <p:grpSpPr>
            <a:xfrm>
              <a:off x="3489477" y="2398321"/>
              <a:ext cx="1170035" cy="1487287"/>
              <a:chOff x="3623919" y="1861444"/>
              <a:chExt cx="1170035" cy="1487287"/>
            </a:xfrm>
          </p:grpSpPr>
          <p:sp>
            <p:nvSpPr>
              <p:cNvPr id="5" name="Fluxograma: Disco Magnético 4">
                <a:extLst>
                  <a:ext uri="{FF2B5EF4-FFF2-40B4-BE49-F238E27FC236}">
                    <a16:creationId xmlns:a16="http://schemas.microsoft.com/office/drawing/2014/main" id="{D3D9848D-C641-CC3C-148E-79B5B8B0EEA5}"/>
                  </a:ext>
                </a:extLst>
              </p:cNvPr>
              <p:cNvSpPr/>
              <p:nvPr/>
            </p:nvSpPr>
            <p:spPr>
              <a:xfrm>
                <a:off x="3623919" y="1861444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3" name="Picture 4" descr="How to get started with MongoDB in 10 minutes | by Navindu Jayatilake |  We've moved to freeCodeCamp.org/news | Medium">
                <a:extLst>
                  <a:ext uri="{FF2B5EF4-FFF2-40B4-BE49-F238E27FC236}">
                    <a16:creationId xmlns:a16="http://schemas.microsoft.com/office/drawing/2014/main" id="{BBBE8440-205D-F4B0-FEF3-450B42DEB2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329" y="2390204"/>
                <a:ext cx="849407" cy="849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7AAF72E-25BE-4463-912C-1034D2C862E3}"/>
              </a:ext>
            </a:extLst>
          </p:cNvPr>
          <p:cNvGrpSpPr/>
          <p:nvPr/>
        </p:nvGrpSpPr>
        <p:grpSpPr>
          <a:xfrm>
            <a:off x="596614" y="3872056"/>
            <a:ext cx="2580482" cy="2292474"/>
            <a:chOff x="537622" y="1630303"/>
            <a:chExt cx="2580482" cy="2292474"/>
          </a:xfrm>
        </p:grpSpPr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4B4F2020-3099-D763-863E-CD6ED6E751D0}"/>
                </a:ext>
              </a:extLst>
            </p:cNvPr>
            <p:cNvSpPr/>
            <p:nvPr/>
          </p:nvSpPr>
          <p:spPr>
            <a:xfrm>
              <a:off x="537622" y="1630303"/>
              <a:ext cx="2580482" cy="229247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pic>
          <p:nvPicPr>
            <p:cNvPr id="2" name="Picture 2" descr="Logging Incoming Requests in Spring WebFlux | by Dursun KOÇ | Medium">
              <a:extLst>
                <a:ext uri="{FF2B5EF4-FFF2-40B4-BE49-F238E27FC236}">
                  <a16:creationId xmlns:a16="http://schemas.microsoft.com/office/drawing/2014/main" id="{7B8047BB-2733-EFF9-D6C0-F5E17098E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48" y="2275990"/>
              <a:ext cx="2495450" cy="141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0D6F568-8C9F-2319-C522-ED70F9C81666}"/>
                </a:ext>
              </a:extLst>
            </p:cNvPr>
            <p:cNvSpPr txBox="1"/>
            <p:nvPr/>
          </p:nvSpPr>
          <p:spPr>
            <a:xfrm>
              <a:off x="691724" y="3608609"/>
              <a:ext cx="2264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notifications-reative-webflux.jar</a:t>
              </a:r>
            </a:p>
          </p:txBody>
        </p:sp>
        <p:pic>
          <p:nvPicPr>
            <p:cNvPr id="1026" name="Picture 2" descr="O que é Docker? | Mundo Docker">
              <a:extLst>
                <a:ext uri="{FF2B5EF4-FFF2-40B4-BE49-F238E27FC236}">
                  <a16:creationId xmlns:a16="http://schemas.microsoft.com/office/drawing/2014/main" id="{4BF9830D-4AEE-74D1-094E-5CC538E46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045" y="1713747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1FC130-641E-2666-F459-F3712E3FF6C8}"/>
              </a:ext>
            </a:extLst>
          </p:cNvPr>
          <p:cNvSpPr txBox="1"/>
          <p:nvPr/>
        </p:nvSpPr>
        <p:spPr>
          <a:xfrm>
            <a:off x="6606752" y="757144"/>
            <a:ext cx="5211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Projeto</a:t>
            </a:r>
            <a:r>
              <a:rPr lang="en-US" sz="2400" b="1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Spring </a:t>
            </a:r>
            <a:r>
              <a:rPr lang="en-US" sz="2000" dirty="0" err="1"/>
              <a:t>WebFlux</a:t>
            </a:r>
            <a:r>
              <a:rPr lang="en-US" sz="2000" dirty="0"/>
              <a:t> </a:t>
            </a:r>
            <a:r>
              <a:rPr lang="en-US" sz="2000" dirty="0" err="1"/>
              <a:t>Reative</a:t>
            </a:r>
            <a:r>
              <a:rPr lang="en-US" sz="2000" dirty="0"/>
              <a:t> e </a:t>
            </a:r>
            <a:r>
              <a:rPr lang="en-US" sz="2000" dirty="0" err="1"/>
              <a:t>nao</a:t>
            </a:r>
            <a:r>
              <a:rPr lang="en-US" sz="2000" dirty="0"/>
              <a:t> </a:t>
            </a:r>
            <a:r>
              <a:rPr lang="en-US" sz="2000" dirty="0" err="1"/>
              <a:t>blocantes</a:t>
            </a:r>
            <a:r>
              <a:rPr lang="en-US" sz="2000" dirty="0"/>
              <a:t> Api </a:t>
            </a:r>
            <a:r>
              <a:rPr lang="en-US" sz="2000" dirty="0" err="1"/>
              <a:t>assincronas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Banco de Dados Nao </a:t>
            </a:r>
            <a:r>
              <a:rPr lang="en-US" sz="2000" dirty="0" err="1"/>
              <a:t>relacional</a:t>
            </a:r>
            <a:r>
              <a:rPr lang="en-US" sz="2000" dirty="0"/>
              <a:t> MongoDB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Docker-compose</a:t>
            </a:r>
          </a:p>
          <a:p>
            <a:endParaRPr lang="en-US" sz="2000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BDF282B-C2D1-EDEC-3A21-322CE04739AC}"/>
              </a:ext>
            </a:extLst>
          </p:cNvPr>
          <p:cNvGrpSpPr/>
          <p:nvPr/>
        </p:nvGrpSpPr>
        <p:grpSpPr>
          <a:xfrm>
            <a:off x="6675425" y="2991354"/>
            <a:ext cx="5237828" cy="2876857"/>
            <a:chOff x="6970392" y="2784880"/>
            <a:chExt cx="5237828" cy="2876857"/>
          </a:xfrm>
        </p:grpSpPr>
        <p:pic>
          <p:nvPicPr>
            <p:cNvPr id="9" name="Imagem 8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752FAA9A-829A-AA23-6526-30110B9A2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1170" y="2784880"/>
              <a:ext cx="3067050" cy="1838325"/>
            </a:xfrm>
            <a:prstGeom prst="rect">
              <a:avLst/>
            </a:prstGeom>
          </p:spPr>
        </p:pic>
        <p:pic>
          <p:nvPicPr>
            <p:cNvPr id="12" name="Imagem 11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A5E39D83-9D6F-9453-F382-1F7D0F6DF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0392" y="2784880"/>
              <a:ext cx="2152650" cy="1866900"/>
            </a:xfrm>
            <a:prstGeom prst="rect">
              <a:avLst/>
            </a:prstGeom>
          </p:spPr>
        </p:pic>
        <p:pic>
          <p:nvPicPr>
            <p:cNvPr id="21" name="Imagem 20" descr="Tabela&#10;&#10;Descrição gerada automaticamente com confiança média">
              <a:extLst>
                <a:ext uri="{FF2B5EF4-FFF2-40B4-BE49-F238E27FC236}">
                  <a16:creationId xmlns:a16="http://schemas.microsoft.com/office/drawing/2014/main" id="{0E27E64E-3D3E-B5E0-3375-191B92F28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99938" y="4633037"/>
              <a:ext cx="1438275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97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388949-1E75-61E6-D3FD-A0C6D6E2328E}"/>
              </a:ext>
            </a:extLst>
          </p:cNvPr>
          <p:cNvSpPr txBox="1"/>
          <p:nvPr/>
        </p:nvSpPr>
        <p:spPr>
          <a:xfrm>
            <a:off x="540774" y="497209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ENTITY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6B486-EFE8-FAFE-9B3A-32F08334F8AD}"/>
              </a:ext>
            </a:extLst>
          </p:cNvPr>
          <p:cNvSpPr txBox="1"/>
          <p:nvPr/>
        </p:nvSpPr>
        <p:spPr>
          <a:xfrm>
            <a:off x="457203" y="1951779"/>
            <a:ext cx="61718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*** SERVICES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Cadastrar </a:t>
            </a: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Agendamento envio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Descadastrar </a:t>
            </a:r>
            <a:r>
              <a:rPr lang="pt-BR" dirty="0" err="1">
                <a:latin typeface="Consolas" panose="020B0609020204030204" pitchFamily="49" charset="0"/>
              </a:rPr>
              <a:t>Usuarios</a:t>
            </a:r>
            <a:r>
              <a:rPr lang="pt-BR" dirty="0">
                <a:latin typeface="Consolas" panose="020B0609020204030204" pitchFamily="49" charset="0"/>
              </a:rPr>
              <a:t> de Receber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Futuros 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SMS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Email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5C8A5D-52AF-7B5B-DFE9-93DCDA5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Services | Tarefas | Entidades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98183C-9F40-4FE0-2756-FAC899901BA5}"/>
              </a:ext>
            </a:extLst>
          </p:cNvPr>
          <p:cNvSpPr txBox="1"/>
          <p:nvPr/>
        </p:nvSpPr>
        <p:spPr>
          <a:xfrm>
            <a:off x="6373315" y="1993067"/>
            <a:ext cx="39274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*** TAREFAS ***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/user/unsubscribe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  <a:latin typeface="Consolas" panose="020B0609020204030204" pitchFamily="49" charset="0"/>
              </a:rPr>
              <a:t>POST /batch/schedule/</a:t>
            </a:r>
            <a:r>
              <a:rPr lang="pt-B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job</a:t>
            </a:r>
            <a:endParaRPr lang="pt-BR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44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Fabio H p Souza</a:t>
            </a:r>
          </a:p>
          <a:p>
            <a:r>
              <a:rPr lang="en-US" dirty="0">
                <a:solidFill>
                  <a:schemeClr val="bg2"/>
                </a:solidFill>
              </a:rPr>
              <a:t>Specialist java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1909</TotalTime>
  <Words>114</Words>
  <Application>Microsoft Office PowerPoint</Application>
  <PresentationFormat>Widescreen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Gill Sans MT</vt:lpstr>
      <vt:lpstr>Wingdings 2</vt:lpstr>
      <vt:lpstr>Custom</vt:lpstr>
      <vt:lpstr>Notifications App</vt:lpstr>
      <vt:lpstr>Apresentação do PowerPoint</vt:lpstr>
      <vt:lpstr>Services | Tarefas | Entidades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 App</dc:title>
  <dc:creator>Fabio Souza</dc:creator>
  <cp:lastModifiedBy>Fabio Souza</cp:lastModifiedBy>
  <cp:revision>10</cp:revision>
  <dcterms:created xsi:type="dcterms:W3CDTF">2024-05-10T15:53:21Z</dcterms:created>
  <dcterms:modified xsi:type="dcterms:W3CDTF">2024-05-14T22:25:48Z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