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4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943180-40BF-49C6-DDD5-892C2B06DA9A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36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6EDA9BB2-B73C-0737-9CD9-4084903B9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uxograma: Processo 36">
              <a:extLst>
                <a:ext uri="{FF2B5EF4-FFF2-40B4-BE49-F238E27FC236}">
                  <a16:creationId xmlns:a16="http://schemas.microsoft.com/office/drawing/2014/main" id="{57D97336-896F-2477-FBEF-B9945DA10E09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FEFD86-B731-8EC7-BEF0-EBDE2992E4CA}"/>
              </a:ext>
            </a:extLst>
          </p:cNvPr>
          <p:cNvSpPr txBox="1"/>
          <p:nvPr/>
        </p:nvSpPr>
        <p:spPr>
          <a:xfrm>
            <a:off x="7373670" y="845634"/>
            <a:ext cx="40523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SpringBoot</a:t>
            </a:r>
            <a:r>
              <a:rPr lang="en-US" sz="2000" dirty="0"/>
              <a:t> Api </a:t>
            </a:r>
            <a:r>
              <a:rPr lang="en-US" sz="2000" dirty="0" err="1"/>
              <a:t>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</a:t>
            </a:r>
            <a:r>
              <a:rPr lang="en-US" sz="2000" dirty="0" err="1"/>
              <a:t>Posgres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330F240-93B9-60C5-8312-5A189786A992}"/>
              </a:ext>
            </a:extLst>
          </p:cNvPr>
          <p:cNvGrpSpPr/>
          <p:nvPr/>
        </p:nvGrpSpPr>
        <p:grpSpPr>
          <a:xfrm>
            <a:off x="7373670" y="2591750"/>
            <a:ext cx="3235415" cy="2840138"/>
            <a:chOff x="7373670" y="2833075"/>
            <a:chExt cx="2105025" cy="1847850"/>
          </a:xfrm>
        </p:grpSpPr>
        <p:pic>
          <p:nvPicPr>
            <p:cNvPr id="17" name="Imagem 16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F882BE30-6B74-8B45-B222-1CF2ADC7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670" y="2833075"/>
              <a:ext cx="2066925" cy="876300"/>
            </a:xfrm>
            <a:prstGeom prst="rect">
              <a:avLst/>
            </a:prstGeom>
          </p:spPr>
        </p:pic>
        <p:pic>
          <p:nvPicPr>
            <p:cNvPr id="20" name="Imagem 19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1FCDF498-7E8B-592A-7376-2A53FB8E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3670" y="3709375"/>
              <a:ext cx="2105025" cy="97155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745017" y="2672751"/>
              <a:ext cx="188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A87F0D-9716-22A5-3DED-2DE353A48714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1028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9C323E3E-7DAD-502B-1036-4DB57A9AC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16CE1D0-C639-5745-4A26-02F2E2038C5D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975E43-4499-7AF3-8C4B-42DEC69DF6D0}"/>
              </a:ext>
            </a:extLst>
          </p:cNvPr>
          <p:cNvGrpSpPr/>
          <p:nvPr/>
        </p:nvGrpSpPr>
        <p:grpSpPr>
          <a:xfrm>
            <a:off x="3587722" y="3878380"/>
            <a:ext cx="2392389" cy="2251586"/>
            <a:chOff x="3458380" y="1680431"/>
            <a:chExt cx="2392389" cy="2251586"/>
          </a:xfrm>
        </p:grpSpPr>
        <p:pic>
          <p:nvPicPr>
            <p:cNvPr id="14" name="Picture 2" descr="O que é Docker? | Mundo Docker">
              <a:extLst>
                <a:ext uri="{FF2B5EF4-FFF2-40B4-BE49-F238E27FC236}">
                  <a16:creationId xmlns:a16="http://schemas.microsoft.com/office/drawing/2014/main" id="{4BD67393-8780-190B-7953-502E4434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045" y="1703586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95484B4E-0156-5A69-7FA1-F2B4A38A0D6A}"/>
                </a:ext>
              </a:extLst>
            </p:cNvPr>
            <p:cNvSpPr/>
            <p:nvPr/>
          </p:nvSpPr>
          <p:spPr>
            <a:xfrm>
              <a:off x="3458380" y="1680431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D53ACF8-42AC-FFF7-78B1-2412F0906CFC}"/>
                </a:ext>
              </a:extLst>
            </p:cNvPr>
            <p:cNvGrpSpPr/>
            <p:nvPr/>
          </p:nvGrpSpPr>
          <p:grpSpPr>
            <a:xfrm>
              <a:off x="3489477" y="2398321"/>
              <a:ext cx="1170035" cy="1487287"/>
              <a:chOff x="3623919" y="1861444"/>
              <a:chExt cx="1170035" cy="1487287"/>
            </a:xfrm>
          </p:grpSpPr>
          <p:sp>
            <p:nvSpPr>
              <p:cNvPr id="5" name="Fluxograma: Disco Magnético 4">
                <a:extLst>
                  <a:ext uri="{FF2B5EF4-FFF2-40B4-BE49-F238E27FC236}">
                    <a16:creationId xmlns:a16="http://schemas.microsoft.com/office/drawing/2014/main" id="{D3D9848D-C641-CC3C-148E-79B5B8B0EEA5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BBBE8440-205D-F4B0-FEF3-450B42DEB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7AAF72E-25BE-4463-912C-1034D2C862E3}"/>
              </a:ext>
            </a:extLst>
          </p:cNvPr>
          <p:cNvGrpSpPr/>
          <p:nvPr/>
        </p:nvGrpSpPr>
        <p:grpSpPr>
          <a:xfrm>
            <a:off x="596614" y="3872056"/>
            <a:ext cx="2580482" cy="2292474"/>
            <a:chOff x="537622" y="1630303"/>
            <a:chExt cx="2580482" cy="2292474"/>
          </a:xfrm>
        </p:grpSpPr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4B4F2020-3099-D763-863E-CD6ED6E751D0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2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7B8047BB-2733-EFF9-D6C0-F5E17098E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0D6F568-8C9F-2319-C522-ED70F9C81666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1026" name="Picture 2" descr="O que é Docker? | Mundo Docker">
              <a:extLst>
                <a:ext uri="{FF2B5EF4-FFF2-40B4-BE49-F238E27FC236}">
                  <a16:creationId xmlns:a16="http://schemas.microsoft.com/office/drawing/2014/main" id="{4BF9830D-4AEE-74D1-094E-5CC538E4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1FC130-641E-2666-F459-F3712E3FF6C8}"/>
              </a:ext>
            </a:extLst>
          </p:cNvPr>
          <p:cNvSpPr txBox="1"/>
          <p:nvPr/>
        </p:nvSpPr>
        <p:spPr>
          <a:xfrm>
            <a:off x="6606752" y="757144"/>
            <a:ext cx="5211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Spring </a:t>
            </a:r>
            <a:r>
              <a:rPr lang="en-US" sz="2000" dirty="0" err="1"/>
              <a:t>WebFlux</a:t>
            </a:r>
            <a:r>
              <a:rPr lang="en-US" sz="2000" dirty="0"/>
              <a:t> </a:t>
            </a:r>
            <a:r>
              <a:rPr lang="en-US" sz="2000" dirty="0" err="1"/>
              <a:t>Reative</a:t>
            </a:r>
            <a:r>
              <a:rPr lang="en-US" sz="2000" dirty="0"/>
              <a:t> e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blocantes</a:t>
            </a:r>
            <a:r>
              <a:rPr lang="en-US" sz="2000" dirty="0"/>
              <a:t> Api </a:t>
            </a:r>
            <a:r>
              <a:rPr lang="en-US" sz="2000" dirty="0" err="1"/>
              <a:t>assincronas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Nao </a:t>
            </a:r>
            <a:r>
              <a:rPr lang="en-US" sz="2000" dirty="0" err="1"/>
              <a:t>relacional</a:t>
            </a:r>
            <a:r>
              <a:rPr lang="en-US" sz="2000" dirty="0"/>
              <a:t>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BDF282B-C2D1-EDEC-3A21-322CE04739AC}"/>
              </a:ext>
            </a:extLst>
          </p:cNvPr>
          <p:cNvGrpSpPr/>
          <p:nvPr/>
        </p:nvGrpSpPr>
        <p:grpSpPr>
          <a:xfrm>
            <a:off x="6675425" y="2991354"/>
            <a:ext cx="5237828" cy="2876857"/>
            <a:chOff x="6970392" y="2784880"/>
            <a:chExt cx="5237828" cy="2876857"/>
          </a:xfrm>
        </p:grpSpPr>
        <p:pic>
          <p:nvPicPr>
            <p:cNvPr id="9" name="Imagem 8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752FAA9A-829A-AA23-6526-30110B9A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1170" y="2784880"/>
              <a:ext cx="3067050" cy="1838325"/>
            </a:xfrm>
            <a:prstGeom prst="rect">
              <a:avLst/>
            </a:prstGeom>
          </p:spPr>
        </p:pic>
        <p:pic>
          <p:nvPicPr>
            <p:cNvPr id="12" name="Imagem 11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5E39D83-9D6F-9453-F382-1F7D0F6D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0392" y="2784880"/>
              <a:ext cx="2152650" cy="1866900"/>
            </a:xfrm>
            <a:prstGeom prst="rect">
              <a:avLst/>
            </a:prstGeom>
          </p:spPr>
        </p:pic>
        <p:pic>
          <p:nvPicPr>
            <p:cNvPr id="21" name="Imagem 20" descr="Tabela&#10;&#10;Descrição gerada automaticamente com confiança média">
              <a:extLst>
                <a:ext uri="{FF2B5EF4-FFF2-40B4-BE49-F238E27FC236}">
                  <a16:creationId xmlns:a16="http://schemas.microsoft.com/office/drawing/2014/main" id="{0E27E64E-3D3E-B5E0-3375-191B92F2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99938" y="4633037"/>
              <a:ext cx="1438275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97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1909</TotalTime>
  <Words>128</Words>
  <Application>Microsoft Office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9</cp:revision>
  <dcterms:created xsi:type="dcterms:W3CDTF">2024-05-10T15:53:21Z</dcterms:created>
  <dcterms:modified xsi:type="dcterms:W3CDTF">2024-05-14T21:49:03Z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