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57" r:id="rId7"/>
    <p:sldId id="264" r:id="rId8"/>
    <p:sldId id="265" r:id="rId9"/>
    <p:sldId id="266" r:id="rId10"/>
    <p:sldId id="267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Notifications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Software de notificação a serem enviadas aos usuários/clientes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Mastering Spring Batch: A Quick Guide”">
            <a:extLst>
              <a:ext uri="{FF2B5EF4-FFF2-40B4-BE49-F238E27FC236}">
                <a16:creationId xmlns:a16="http://schemas.microsoft.com/office/drawing/2014/main" id="{38158DC0-6959-9F44-9443-10AC9F66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5" y="3105507"/>
            <a:ext cx="2310568" cy="129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AC1172-B6EA-5606-3840-F7020FAD0968}"/>
              </a:ext>
            </a:extLst>
          </p:cNvPr>
          <p:cNvSpPr txBox="1"/>
          <p:nvPr/>
        </p:nvSpPr>
        <p:spPr>
          <a:xfrm>
            <a:off x="1015557" y="4199365"/>
            <a:ext cx="1663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/>
              <a:t>Enviar </a:t>
            </a:r>
            <a:r>
              <a:rPr lang="pt-BR" sz="1400" dirty="0" err="1"/>
              <a:t>Notifications</a:t>
            </a:r>
            <a:r>
              <a:rPr lang="pt-BR" sz="1400" dirty="0"/>
              <a:t> </a:t>
            </a:r>
          </a:p>
          <a:p>
            <a:pPr algn="r"/>
            <a:r>
              <a:rPr lang="pt-BR" sz="1400" dirty="0"/>
              <a:t>para Web Site </a:t>
            </a:r>
          </a:p>
          <a:p>
            <a:pPr algn="r"/>
            <a:r>
              <a:rPr lang="pt-BR" sz="1400" dirty="0"/>
              <a:t>(</a:t>
            </a:r>
            <a:r>
              <a:rPr lang="pt-BR" sz="1400" dirty="0" err="1"/>
              <a:t>Job</a:t>
            </a:r>
            <a:r>
              <a:rPr lang="pt-BR" sz="1400" dirty="0"/>
              <a:t> </a:t>
            </a:r>
            <a:r>
              <a:rPr lang="pt-BR" sz="1400" dirty="0" err="1"/>
              <a:t>Scheduled</a:t>
            </a:r>
            <a:r>
              <a:rPr lang="pt-BR" sz="1400" dirty="0"/>
              <a:t>)</a:t>
            </a:r>
          </a:p>
        </p:txBody>
      </p:sp>
      <p:pic>
        <p:nvPicPr>
          <p:cNvPr id="1028" name="Picture 4" descr="Docker: Compose. Explorando o Docker Compose | by Hugo Habbema | Medium">
            <a:extLst>
              <a:ext uri="{FF2B5EF4-FFF2-40B4-BE49-F238E27FC236}">
                <a16:creationId xmlns:a16="http://schemas.microsoft.com/office/drawing/2014/main" id="{9C323E3E-7DAD-502B-1036-4DB57A9A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973" y="107447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WebSocket and How It Works?">
            <a:extLst>
              <a:ext uri="{FF2B5EF4-FFF2-40B4-BE49-F238E27FC236}">
                <a16:creationId xmlns:a16="http://schemas.microsoft.com/office/drawing/2014/main" id="{03806757-744B-B801-3C12-59FD1C42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2" y="1477941"/>
            <a:ext cx="1714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 que é Docker? | Mundo Docker">
            <a:extLst>
              <a:ext uri="{FF2B5EF4-FFF2-40B4-BE49-F238E27FC236}">
                <a16:creationId xmlns:a16="http://schemas.microsoft.com/office/drawing/2014/main" id="{4BF9830D-4AEE-74D1-094E-5CC538E4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64" y="5270633"/>
            <a:ext cx="852488" cy="7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Build a Rest API using Spring Boot | by Anup Sarkar | Medium">
            <a:extLst>
              <a:ext uri="{FF2B5EF4-FFF2-40B4-BE49-F238E27FC236}">
                <a16:creationId xmlns:a16="http://schemas.microsoft.com/office/drawing/2014/main" id="{FEF97FA3-D627-632A-A1C3-321EF4607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0" y="1931961"/>
            <a:ext cx="2098880" cy="8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F18DB3-C9BB-9ADE-73F3-8A6EFD03F521}"/>
              </a:ext>
            </a:extLst>
          </p:cNvPr>
          <p:cNvSpPr txBox="1"/>
          <p:nvPr/>
        </p:nvSpPr>
        <p:spPr>
          <a:xfrm>
            <a:off x="985431" y="257216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Notifications.jar</a:t>
            </a:r>
            <a:endParaRPr lang="en-US" dirty="0"/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4B4F2020-3099-D763-863E-CD6ED6E751D0}"/>
              </a:ext>
            </a:extLst>
          </p:cNvPr>
          <p:cNvSpPr/>
          <p:nvPr/>
        </p:nvSpPr>
        <p:spPr>
          <a:xfrm>
            <a:off x="537622" y="1630302"/>
            <a:ext cx="2392389" cy="4441313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D3D9848D-C641-CC3C-148E-79B5B8B0EEA5}"/>
              </a:ext>
            </a:extLst>
          </p:cNvPr>
          <p:cNvSpPr/>
          <p:nvPr/>
        </p:nvSpPr>
        <p:spPr>
          <a:xfrm>
            <a:off x="3320230" y="1811316"/>
            <a:ext cx="1170035" cy="148728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1032" name="Picture 8" descr="Self-service Business Intelligence for PostgreSQL - Holistics |  Self-service BI Platform">
            <a:extLst>
              <a:ext uri="{FF2B5EF4-FFF2-40B4-BE49-F238E27FC236}">
                <a16:creationId xmlns:a16="http://schemas.microsoft.com/office/drawing/2014/main" id="{DE0BE222-0415-9DEF-CD87-4E31908E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87" y="2353398"/>
            <a:ext cx="819438" cy="66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O que é Docker? | Mundo Docker">
            <a:extLst>
              <a:ext uri="{FF2B5EF4-FFF2-40B4-BE49-F238E27FC236}">
                <a16:creationId xmlns:a16="http://schemas.microsoft.com/office/drawing/2014/main" id="{4BD67393-8780-190B-7953-502E4434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33" y="3020828"/>
            <a:ext cx="852488" cy="7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95484B4E-0156-5A69-7FA1-F2B4A38A0D6A}"/>
              </a:ext>
            </a:extLst>
          </p:cNvPr>
          <p:cNvSpPr/>
          <p:nvPr/>
        </p:nvSpPr>
        <p:spPr>
          <a:xfrm>
            <a:off x="3154691" y="1630303"/>
            <a:ext cx="2392389" cy="2251586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B16CE1D0-C639-5745-4A26-02F2E2038C5D}"/>
              </a:ext>
            </a:extLst>
          </p:cNvPr>
          <p:cNvSpPr/>
          <p:nvPr/>
        </p:nvSpPr>
        <p:spPr>
          <a:xfrm>
            <a:off x="241581" y="204056"/>
            <a:ext cx="6129492" cy="635219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FC58E4-F95B-BDEB-D6F9-29D52CD66061}"/>
              </a:ext>
            </a:extLst>
          </p:cNvPr>
          <p:cNvSpPr txBox="1"/>
          <p:nvPr/>
        </p:nvSpPr>
        <p:spPr>
          <a:xfrm>
            <a:off x="8987072" y="4361343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Api que exibe as mensagens?</a:t>
            </a:r>
            <a:endParaRPr lang="en-US" dirty="0"/>
          </a:p>
        </p:txBody>
      </p:sp>
      <p:pic>
        <p:nvPicPr>
          <p:cNvPr id="9" name="Picture 2" descr="O que é Docker? | Mundo Docker">
            <a:extLst>
              <a:ext uri="{FF2B5EF4-FFF2-40B4-BE49-F238E27FC236}">
                <a16:creationId xmlns:a16="http://schemas.microsoft.com/office/drawing/2014/main" id="{EBBD82A1-7B38-6201-28B0-625E59B3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66" y="2618130"/>
            <a:ext cx="852488" cy="7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647CAE65-6D6F-C773-7BAE-AD5938864144}"/>
              </a:ext>
            </a:extLst>
          </p:cNvPr>
          <p:cNvSpPr/>
          <p:nvPr/>
        </p:nvSpPr>
        <p:spPr>
          <a:xfrm>
            <a:off x="7020024" y="1227605"/>
            <a:ext cx="2392389" cy="2251586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9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97209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/>
              <a:t>-    </a:t>
            </a:r>
            <a:r>
              <a:rPr lang="pt-BR" dirty="0" err="1"/>
              <a:t>Notifications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User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951779"/>
            <a:ext cx="52149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/>
              <a:t>-     </a:t>
            </a:r>
            <a:r>
              <a:rPr lang="pt-BR" dirty="0" err="1"/>
              <a:t>Send</a:t>
            </a:r>
            <a:r>
              <a:rPr lang="pt-BR" dirty="0"/>
              <a:t> </a:t>
            </a:r>
            <a:r>
              <a:rPr lang="pt-BR" dirty="0" err="1"/>
              <a:t>Notifications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Cadastrar </a:t>
            </a:r>
            <a:r>
              <a:rPr lang="pt-BR" dirty="0" err="1"/>
              <a:t>User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/>
              <a:t>Descadastrar </a:t>
            </a:r>
            <a:r>
              <a:rPr lang="pt-BR" dirty="0" err="1"/>
              <a:t>Usuarios</a:t>
            </a:r>
            <a:r>
              <a:rPr lang="pt-BR" dirty="0"/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/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/>
              <a:t>Push</a:t>
            </a:r>
            <a:endParaRPr lang="pt-BR" dirty="0"/>
          </a:p>
          <a:p>
            <a:pPr marL="742950" lvl="1" indent="-285750">
              <a:buFontTx/>
              <a:buChar char="-"/>
            </a:pPr>
            <a:r>
              <a:rPr lang="pt-BR" dirty="0"/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5C8A5D-52AF-7B5B-DFE9-93DCDA5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Services | Tarefas | Entidades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6373315" y="2140547"/>
            <a:ext cx="39274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*** TAREFAS ***</a:t>
            </a:r>
          </a:p>
          <a:p>
            <a:r>
              <a:rPr lang="pt-BR" sz="1600" dirty="0" err="1"/>
              <a:t>packageName</a:t>
            </a:r>
            <a:r>
              <a:rPr lang="pt-BR" sz="1600" dirty="0"/>
              <a:t>: </a:t>
            </a:r>
            <a:r>
              <a:rPr lang="pt-BR" sz="1600" dirty="0" err="1"/>
              <a:t>Notifications</a:t>
            </a:r>
            <a:endParaRPr lang="pt-BR" sz="1600" dirty="0"/>
          </a:p>
          <a:p>
            <a:r>
              <a:rPr lang="pt-BR" sz="1600" dirty="0"/>
              <a:t>-    </a:t>
            </a:r>
            <a:r>
              <a:rPr lang="pt-BR" sz="1600" dirty="0">
                <a:solidFill>
                  <a:srgbClr val="00B050"/>
                </a:solidFill>
              </a:rPr>
              <a:t>POST /api/</a:t>
            </a:r>
            <a:r>
              <a:rPr lang="pt-BR" sz="1600" dirty="0" err="1">
                <a:solidFill>
                  <a:srgbClr val="00B050"/>
                </a:solidFill>
              </a:rPr>
              <a:t>users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create-user</a:t>
            </a:r>
            <a:endParaRPr lang="pt-BR" sz="16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</a:rPr>
              <a:t>POST /</a:t>
            </a:r>
            <a:r>
              <a:rPr lang="pt-BR" sz="1600" dirty="0" err="1">
                <a:solidFill>
                  <a:srgbClr val="00B050"/>
                </a:solidFill>
              </a:rPr>
              <a:t>notifications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send</a:t>
            </a:r>
            <a:endParaRPr lang="pt-BR" sz="16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/>
              <a:t>POST /api/batch/schedule/</a:t>
            </a:r>
            <a:r>
              <a:rPr lang="pt-BR" sz="1600" dirty="0" err="1"/>
              <a:t>job</a:t>
            </a: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</a:rPr>
              <a:t>POST /api/</a:t>
            </a:r>
            <a:r>
              <a:rPr lang="pt-BR" sz="1600" dirty="0" err="1">
                <a:solidFill>
                  <a:srgbClr val="00B050"/>
                </a:solidFill>
              </a:rPr>
              <a:t>users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en-US" sz="160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öhne"/>
              </a:rPr>
              <a:t>unsubscribe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</a:rPr>
              <a:t>POST /</a:t>
            </a:r>
            <a:r>
              <a:rPr lang="pt-BR" sz="1600" dirty="0" err="1">
                <a:solidFill>
                  <a:srgbClr val="FFC000"/>
                </a:solidFill>
              </a:rPr>
              <a:t>notifications</a:t>
            </a:r>
            <a:r>
              <a:rPr lang="pt-BR" sz="1600" dirty="0">
                <a:solidFill>
                  <a:srgbClr val="FFC000"/>
                </a:solidFill>
              </a:rPr>
              <a:t>/future/</a:t>
            </a:r>
            <a:r>
              <a:rPr lang="pt-BR" sz="1600" dirty="0" err="1">
                <a:solidFill>
                  <a:srgbClr val="FFC000"/>
                </a:solidFill>
              </a:rPr>
              <a:t>send</a:t>
            </a:r>
            <a:r>
              <a:rPr lang="pt-BR" sz="1600" dirty="0">
                <a:solidFill>
                  <a:srgbClr val="FFC000"/>
                </a:solidFill>
              </a:rPr>
              <a:t>/</a:t>
            </a:r>
            <a:r>
              <a:rPr lang="pt-BR" sz="1600" dirty="0" err="1">
                <a:solidFill>
                  <a:srgbClr val="FFC000"/>
                </a:solidFill>
              </a:rPr>
              <a:t>sms</a:t>
            </a:r>
            <a:endParaRPr lang="pt-BR" sz="16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</a:rPr>
              <a:t>POST /</a:t>
            </a:r>
            <a:r>
              <a:rPr lang="pt-BR" sz="1600" dirty="0" err="1">
                <a:solidFill>
                  <a:srgbClr val="FFC000"/>
                </a:solidFill>
              </a:rPr>
              <a:t>notifications</a:t>
            </a:r>
            <a:r>
              <a:rPr lang="pt-BR" sz="1600" dirty="0">
                <a:solidFill>
                  <a:srgbClr val="FFC000"/>
                </a:solidFill>
              </a:rPr>
              <a:t>/future/</a:t>
            </a:r>
            <a:r>
              <a:rPr lang="pt-BR" sz="1600" dirty="0" err="1">
                <a:solidFill>
                  <a:srgbClr val="FFC000"/>
                </a:solidFill>
              </a:rPr>
              <a:t>send</a:t>
            </a:r>
            <a:r>
              <a:rPr lang="pt-BR" sz="1600" dirty="0">
                <a:solidFill>
                  <a:srgbClr val="FFC000"/>
                </a:solidFill>
              </a:rPr>
              <a:t>/</a:t>
            </a:r>
            <a:r>
              <a:rPr lang="pt-BR" sz="1600" dirty="0" err="1">
                <a:solidFill>
                  <a:srgbClr val="FFC000"/>
                </a:solidFill>
              </a:rPr>
              <a:t>email</a:t>
            </a:r>
            <a:endParaRPr lang="pt-BR" sz="16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</a:rPr>
              <a:t>POST /</a:t>
            </a:r>
            <a:r>
              <a:rPr lang="pt-BR" sz="1600" dirty="0" err="1">
                <a:solidFill>
                  <a:srgbClr val="FFC000"/>
                </a:solidFill>
              </a:rPr>
              <a:t>notifications</a:t>
            </a:r>
            <a:r>
              <a:rPr lang="pt-BR" sz="1600" dirty="0">
                <a:solidFill>
                  <a:srgbClr val="FFC000"/>
                </a:solidFill>
              </a:rPr>
              <a:t>/future/</a:t>
            </a:r>
            <a:r>
              <a:rPr lang="pt-BR" sz="1600" dirty="0" err="1">
                <a:solidFill>
                  <a:srgbClr val="FFC000"/>
                </a:solidFill>
              </a:rPr>
              <a:t>send</a:t>
            </a:r>
            <a:r>
              <a:rPr lang="pt-BR" sz="1600" dirty="0">
                <a:solidFill>
                  <a:srgbClr val="FFC000"/>
                </a:solidFill>
              </a:rPr>
              <a:t>/</a:t>
            </a:r>
            <a:r>
              <a:rPr lang="pt-BR" sz="1600" dirty="0" err="1">
                <a:solidFill>
                  <a:srgbClr val="FFC000"/>
                </a:solidFill>
              </a:rPr>
              <a:t>push</a:t>
            </a:r>
            <a:endParaRPr lang="pt-BR" sz="16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FF00"/>
                </a:solidFill>
              </a:rPr>
              <a:t>Onboarding</a:t>
            </a:r>
            <a:r>
              <a:rPr lang="pt-BR" dirty="0">
                <a:solidFill>
                  <a:srgbClr val="FFFF00"/>
                </a:solidFill>
              </a:rPr>
              <a:t> Cliente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1" y="1288031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/api/</a:t>
            </a:r>
            <a:r>
              <a:rPr lang="pt-BR" dirty="0" err="1">
                <a:solidFill>
                  <a:srgbClr val="FFFF00"/>
                </a:solidFill>
              </a:rPr>
              <a:t>users</a:t>
            </a:r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create-user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5909188" y="1610038"/>
            <a:ext cx="958643" cy="1387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12955" y="577717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1. Cadastro do Cliente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961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Admin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0" y="1986123"/>
            <a:ext cx="3318389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/api/</a:t>
            </a:r>
            <a:r>
              <a:rPr lang="pt-BR" dirty="0" err="1">
                <a:solidFill>
                  <a:srgbClr val="FFFF00"/>
                </a:solidFill>
              </a:rPr>
              <a:t>users</a:t>
            </a:r>
            <a:r>
              <a:rPr lang="pt-BR" dirty="0">
                <a:solidFill>
                  <a:srgbClr val="FFFF00"/>
                </a:solidFill>
              </a:rPr>
              <a:t>/schedule/</a:t>
            </a:r>
            <a:r>
              <a:rPr lang="pt-BR" dirty="0" err="1">
                <a:solidFill>
                  <a:srgbClr val="FFFF00"/>
                </a:solidFill>
              </a:rPr>
              <a:t>job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5909188" y="2308130"/>
            <a:ext cx="958642" cy="689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393289" y="550830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2. Agendamento do envio de notificações.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05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Site de Compras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12CBFB03-ED91-53A5-C141-C3836D0B6CD5}"/>
              </a:ext>
            </a:extLst>
          </p:cNvPr>
          <p:cNvSpPr/>
          <p:nvPr/>
        </p:nvSpPr>
        <p:spPr>
          <a:xfrm>
            <a:off x="6857999" y="2669461"/>
            <a:ext cx="219751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notifications</a:t>
            </a:r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send</a:t>
            </a:r>
            <a:endParaRPr lang="pt-BR" dirty="0">
              <a:solidFill>
                <a:srgbClr val="FFC000"/>
              </a:solidFill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A91C08B-446E-319C-0011-D956F778E86C}"/>
              </a:ext>
            </a:extLst>
          </p:cNvPr>
          <p:cNvSpPr txBox="1"/>
          <p:nvPr/>
        </p:nvSpPr>
        <p:spPr>
          <a:xfrm>
            <a:off x="304800" y="560507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3. Envio de notificações</a:t>
            </a:r>
            <a:endParaRPr lang="en-US" sz="3600" b="1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967F9DC-B8FC-08B0-3878-1EDC561C50D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909188" y="2991468"/>
            <a:ext cx="948811" cy="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7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User</a:t>
            </a:r>
            <a:endParaRPr lang="en-US" dirty="0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996B9AB7-6450-172C-8095-CE441E212835}"/>
              </a:ext>
            </a:extLst>
          </p:cNvPr>
          <p:cNvSpPr/>
          <p:nvPr/>
        </p:nvSpPr>
        <p:spPr>
          <a:xfrm>
            <a:off x="6867831" y="3814920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/api/</a:t>
            </a:r>
            <a:r>
              <a:rPr lang="pt-BR" dirty="0" err="1">
                <a:solidFill>
                  <a:schemeClr val="bg1"/>
                </a:solidFill>
              </a:rPr>
              <a:t>users</a:t>
            </a:r>
            <a:r>
              <a:rPr lang="en-US" dirty="0">
                <a:solidFill>
                  <a:schemeClr val="bg1"/>
                </a:solidFill>
              </a:rPr>
              <a:t>/unsubscribe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8D099EE-96AA-9516-1643-F657C67044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909188" y="2997610"/>
            <a:ext cx="958643" cy="1139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32619" y="538386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4. Cancelar recebimento de notificações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360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57BDF1BC-C468-9E5D-08A3-EBF3CA8A93A9}"/>
              </a:ext>
            </a:extLst>
          </p:cNvPr>
          <p:cNvSpPr/>
          <p:nvPr/>
        </p:nvSpPr>
        <p:spPr>
          <a:xfrm>
            <a:off x="206476" y="256621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User</a:t>
            </a:r>
            <a:endParaRPr lang="en-US" dirty="0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4E59492-71E2-28B5-E4D4-172E2EAB23CD}"/>
              </a:ext>
            </a:extLst>
          </p:cNvPr>
          <p:cNvSpPr/>
          <p:nvPr/>
        </p:nvSpPr>
        <p:spPr>
          <a:xfrm>
            <a:off x="2005780" y="1445343"/>
            <a:ext cx="1720645" cy="30971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  <a:p>
            <a:pPr algn="ctr"/>
            <a:r>
              <a:rPr lang="pt-BR" dirty="0" err="1"/>
              <a:t>LoadBalance</a:t>
            </a:r>
            <a:endParaRPr lang="en-US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38DACD3F-0E65-B3FC-1546-F805FA634DDD}"/>
              </a:ext>
            </a:extLst>
          </p:cNvPr>
          <p:cNvSpPr/>
          <p:nvPr/>
        </p:nvSpPr>
        <p:spPr>
          <a:xfrm>
            <a:off x="4188543" y="2428568"/>
            <a:ext cx="1720645" cy="11380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Microsserviço</a:t>
            </a:r>
            <a:r>
              <a:rPr lang="pt-BR" dirty="0"/>
              <a:t> Notificações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6022C8-8F0B-BAEB-F9E4-C594B8A92B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6425" y="2993924"/>
            <a:ext cx="462118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9DAE58-4E1F-0C32-7D0D-4F23C04189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22321" y="2993924"/>
            <a:ext cx="383459" cy="3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F59CF-3BED-8619-EE02-5009EE898629}"/>
              </a:ext>
            </a:extLst>
          </p:cNvPr>
          <p:cNvSpPr txBox="1"/>
          <p:nvPr/>
        </p:nvSpPr>
        <p:spPr>
          <a:xfrm>
            <a:off x="432619" y="558049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5. Fluxo completo</a:t>
            </a:r>
            <a:endParaRPr lang="en-US" sz="3600" b="1" dirty="0"/>
          </a:p>
        </p:txBody>
      </p:sp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713E5711-FD13-3E7F-EB9F-1381D3D853D1}"/>
              </a:ext>
            </a:extLst>
          </p:cNvPr>
          <p:cNvSpPr/>
          <p:nvPr/>
        </p:nvSpPr>
        <p:spPr>
          <a:xfrm>
            <a:off x="221225" y="3701846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Admin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A0B6ABA-459F-E474-508A-D77C18BBF10D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637070" y="2993924"/>
            <a:ext cx="368710" cy="113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95BF4922-4E29-4EEB-38EF-E93DC1CF5F12}"/>
              </a:ext>
            </a:extLst>
          </p:cNvPr>
          <p:cNvSpPr/>
          <p:nvPr/>
        </p:nvSpPr>
        <p:spPr>
          <a:xfrm>
            <a:off x="206475" y="1445343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Site de Compras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Fluxograma: Processo 20">
            <a:extLst>
              <a:ext uri="{FF2B5EF4-FFF2-40B4-BE49-F238E27FC236}">
                <a16:creationId xmlns:a16="http://schemas.microsoft.com/office/drawing/2014/main" id="{AB8619A6-E953-0E65-17F4-DB37C5DD87AC}"/>
              </a:ext>
            </a:extLst>
          </p:cNvPr>
          <p:cNvSpPr/>
          <p:nvPr/>
        </p:nvSpPr>
        <p:spPr>
          <a:xfrm>
            <a:off x="211395" y="5009539"/>
            <a:ext cx="1415845" cy="8627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FF00"/>
                </a:solidFill>
              </a:rPr>
              <a:t>Onboarding</a:t>
            </a:r>
            <a:r>
              <a:rPr lang="pt-BR" dirty="0">
                <a:solidFill>
                  <a:srgbClr val="FFFF00"/>
                </a:solidFill>
              </a:rPr>
              <a:t> Cliente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4A67833-604C-29F9-9292-DB6C8623F31A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1622320" y="1876734"/>
            <a:ext cx="383460" cy="1117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EE3AD-D159-C7EF-BA43-B3069BF8F04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22320" y="2993924"/>
            <a:ext cx="383460" cy="2561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B76FB04A-B755-F33D-B50E-8581487479A0}"/>
              </a:ext>
            </a:extLst>
          </p:cNvPr>
          <p:cNvSpPr/>
          <p:nvPr/>
        </p:nvSpPr>
        <p:spPr>
          <a:xfrm>
            <a:off x="6867831" y="1297175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/api/</a:t>
            </a:r>
            <a:r>
              <a:rPr lang="pt-BR" dirty="0" err="1">
                <a:solidFill>
                  <a:srgbClr val="FFFF00"/>
                </a:solidFill>
              </a:rPr>
              <a:t>users</a:t>
            </a:r>
            <a:r>
              <a:rPr lang="pt-BR" dirty="0">
                <a:solidFill>
                  <a:srgbClr val="FFFF00"/>
                </a:solidFill>
              </a:rPr>
              <a:t>/</a:t>
            </a:r>
            <a:r>
              <a:rPr lang="pt-BR" dirty="0" err="1">
                <a:solidFill>
                  <a:srgbClr val="FFFF00"/>
                </a:solidFill>
              </a:rPr>
              <a:t>create-user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7053387-FDD0-62A7-8DBE-5B5B3376D889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5909188" y="2573306"/>
            <a:ext cx="958642" cy="424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89CE42AF-836E-CF39-24D1-DBC2B14679C5}"/>
              </a:ext>
            </a:extLst>
          </p:cNvPr>
          <p:cNvSpPr/>
          <p:nvPr/>
        </p:nvSpPr>
        <p:spPr>
          <a:xfrm>
            <a:off x="6867830" y="2251299"/>
            <a:ext cx="3318389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/api/</a:t>
            </a:r>
            <a:r>
              <a:rPr lang="pt-BR" dirty="0" err="1">
                <a:solidFill>
                  <a:srgbClr val="FFFF00"/>
                </a:solidFill>
              </a:rPr>
              <a:t>users</a:t>
            </a:r>
            <a:r>
              <a:rPr lang="pt-BR" dirty="0">
                <a:solidFill>
                  <a:srgbClr val="FFFF00"/>
                </a:solidFill>
              </a:rPr>
              <a:t>/schedule/</a:t>
            </a:r>
            <a:r>
              <a:rPr lang="pt-BR" dirty="0" err="1">
                <a:solidFill>
                  <a:srgbClr val="FFFF00"/>
                </a:solidFill>
              </a:rPr>
              <a:t>job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ECE3C62D-05AA-8903-90C5-506F778454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909188" y="1619182"/>
            <a:ext cx="958643" cy="1378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61BD48D5-2F9D-B756-BB43-E492BE054535}"/>
              </a:ext>
            </a:extLst>
          </p:cNvPr>
          <p:cNvSpPr/>
          <p:nvPr/>
        </p:nvSpPr>
        <p:spPr>
          <a:xfrm>
            <a:off x="6857999" y="3254677"/>
            <a:ext cx="219751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notifications</a:t>
            </a:r>
            <a:r>
              <a:rPr lang="pt-BR" dirty="0">
                <a:solidFill>
                  <a:srgbClr val="FFC000"/>
                </a:solidFill>
              </a:rPr>
              <a:t>/</a:t>
            </a:r>
            <a:r>
              <a:rPr lang="pt-BR" dirty="0" err="1">
                <a:solidFill>
                  <a:srgbClr val="FFC000"/>
                </a:solidFill>
              </a:rPr>
              <a:t>send</a:t>
            </a:r>
            <a:endParaRPr lang="pt-BR" dirty="0">
              <a:solidFill>
                <a:srgbClr val="FFC000"/>
              </a:solidFill>
            </a:endParaRP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6FE5DB4C-4EFF-66E2-B1C1-8272A4C7E6B7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>
            <a:off x="5909188" y="2997610"/>
            <a:ext cx="948811" cy="579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uxograma: Processo 31">
            <a:extLst>
              <a:ext uri="{FF2B5EF4-FFF2-40B4-BE49-F238E27FC236}">
                <a16:creationId xmlns:a16="http://schemas.microsoft.com/office/drawing/2014/main" id="{2A29A4D9-DD42-A303-8185-5E1DDA9884D7}"/>
              </a:ext>
            </a:extLst>
          </p:cNvPr>
          <p:cNvSpPr/>
          <p:nvPr/>
        </p:nvSpPr>
        <p:spPr>
          <a:xfrm>
            <a:off x="6867831" y="4244688"/>
            <a:ext cx="3087330" cy="644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/api/</a:t>
            </a:r>
            <a:r>
              <a:rPr lang="pt-BR" dirty="0" err="1">
                <a:solidFill>
                  <a:schemeClr val="bg1"/>
                </a:solidFill>
              </a:rPr>
              <a:t>users</a:t>
            </a:r>
            <a:r>
              <a:rPr lang="en-US" dirty="0">
                <a:solidFill>
                  <a:schemeClr val="bg1"/>
                </a:solidFill>
              </a:rPr>
              <a:t>/unsubscribe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8971F275-2EB9-C8CA-126C-6173D0A41151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5909188" y="2997610"/>
            <a:ext cx="958643" cy="156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Fabio H p Souza</a:t>
            </a:r>
          </a:p>
          <a:p>
            <a:r>
              <a:rPr lang="en-US" dirty="0">
                <a:solidFill>
                  <a:schemeClr val="bg2"/>
                </a:solidFill>
              </a:rPr>
              <a:t>Specialist java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1808</TotalTime>
  <Words>244</Words>
  <Application>Microsoft Office PowerPoint</Application>
  <PresentationFormat>Widescreen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Söhne</vt:lpstr>
      <vt:lpstr>Wingdings 2</vt:lpstr>
      <vt:lpstr>Custom</vt:lpstr>
      <vt:lpstr>Notifications App</vt:lpstr>
      <vt:lpstr>Apresentação do PowerPoint</vt:lpstr>
      <vt:lpstr>Services | Tarefas | Entidades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App</dc:title>
  <dc:creator>Fabio Souza</dc:creator>
  <cp:lastModifiedBy>Fabio Souza</cp:lastModifiedBy>
  <cp:revision>5</cp:revision>
  <dcterms:created xsi:type="dcterms:W3CDTF">2024-05-10T15:53:21Z</dcterms:created>
  <dcterms:modified xsi:type="dcterms:W3CDTF">2024-05-11T22:52:25Z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