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0" r:id="rId4"/>
    <p:sldId id="261" r:id="rId5"/>
    <p:sldId id="258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A7E87EC-0026-487F-BF37-7C6BEC10AFC9}">
          <p14:sldIdLst>
            <p14:sldId id="263"/>
            <p14:sldId id="257"/>
            <p14:sldId id="260"/>
            <p14:sldId id="261"/>
            <p14:sldId id="258"/>
            <p14:sldId id="259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9D5D-348D-4987-AA6A-8B88F6539B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1404-EB24-47E3-BAEB-E8B8C2413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C153C-DE62-B3D9-81A3-253B43DC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DD795-D43D-42A3-377B-AFEC363E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192C4-58C5-48A6-28DA-1F522F6B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3294A-0C12-6D5B-FC69-CDB1828A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C708F-A589-6629-153B-8A2886D4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3401C-1A8A-E9FA-5D99-C402CE8E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1424C3-F74C-4BB9-C371-9F5B3CF7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E832C-9C0A-93C0-09F1-8D4C5C93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84D81-959D-DF3D-B756-31BA037E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8C1D3-8633-834F-76E2-23D29AF2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AE0ADB-BDE5-3456-B7FA-D8972FFA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6348AC-27CE-978D-88DB-568FA84C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51DE7-80DA-9902-1415-614D13ED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39DC5-EF19-2EB0-2C1C-9512E887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A6C1E-F159-9D52-7664-BDABCFC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EB7B-0A55-86D9-1D81-B970F76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B05A4-E783-8C0A-2331-F2BCC515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D6D4B-2929-77CA-3EB9-1FE497A8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92389-2AED-9516-C83C-29B5B2B4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F1C8E-E952-B4F6-A2DA-A8D4BB9D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82DE9-A3A9-5F9A-A81F-3370134B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F03D0A-A515-7950-BEF4-36368D60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B54CB-D5D0-F647-66D5-4CDE4311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EC9867-AA62-C20D-AE70-D2237965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EDA80-D199-F3A3-AD02-E9A8B23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2A2E-199F-521D-3F0C-AD8B6A7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C15A4-DD88-7B66-4615-85CD602B5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CDFF24-AAA1-F7FE-4614-D8863092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9004E4-0960-CC06-7FCD-3E36BB4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1F1BB-5E55-892A-76A7-E1DD1C71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22207-CD09-FACB-7084-5B95694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32D0-964C-DB5E-8301-6E77AC0C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6F541-FE22-8963-E98E-B04AF02A1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61D5C-4FDD-BFCA-5BE2-5CDA4A7D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4D06F0-3C83-3CD4-A10E-ED5F605D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A58304-DC6D-79C8-02B3-A9939D4D6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9021F8-B62D-713A-C841-D07CF7B9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B7B4E-FE42-FEE1-4114-7A37E577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F21B6-29CE-AAB4-E4DC-44D37592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79B5D-4160-7C78-40C9-D19A383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9A3C88-15DE-E0C1-1ABB-6CBDD5FC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333EF7-FC2A-0BA1-2F62-A24D67E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AA9DC9-6B7B-C42A-9B46-0263F037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5C969-9FB7-60D9-54E6-6D4D00D4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6DC7B2-A7DD-0B65-7FD3-3D758681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A781C-3A94-86C3-DA4F-254C078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E74B-D84C-6454-E078-EC49C1E4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C846A-F549-1E55-F0C1-FE7C404E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1FB04-9617-C829-60E9-C565F905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7ECD45-7D33-F29E-BD55-CE63D1A2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8164E-7C4F-05F9-2802-3A8E692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B5B93E-9C21-E00F-9874-2CD507A7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4B423-2BCE-669F-2595-90B24F7B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DC4F19-ABC8-5B0A-2785-62CA12908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3FBCD4-61CB-3094-C591-4A342F0E0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2DCFE-D884-2E91-8D79-0D554B9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3C818C-D587-C105-3F4F-48156C59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3AE1C-33AB-ABFE-50E3-F495967A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FD0E90-424F-E564-2F18-247FFCE4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284792-98A7-FEB8-A2CA-0E180B33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FF99D-6D15-44CE-4202-A72EC2F64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41324-8A5D-4E79-A1BB-F0BF572F27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F4B0D-1F92-F023-428E-3E003C476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40022-526F-202D-970C-561C34FFE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C4350-525A-4FB5-B676-41B06BEA42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2B26E0F-03DE-C1FB-3E7C-C0D51249D493}"/>
              </a:ext>
            </a:extLst>
          </p:cNvPr>
          <p:cNvGrpSpPr/>
          <p:nvPr/>
        </p:nvGrpSpPr>
        <p:grpSpPr>
          <a:xfrm>
            <a:off x="5215789" y="1561291"/>
            <a:ext cx="2858266" cy="2320598"/>
            <a:chOff x="5636573" y="1385586"/>
            <a:chExt cx="2858266" cy="2320598"/>
          </a:xfrm>
        </p:grpSpPr>
        <p:pic>
          <p:nvPicPr>
            <p:cNvPr id="1036" name="Picture 12" descr="Mastering Spring Batch: A Quick Guide”">
              <a:extLst>
                <a:ext uri="{FF2B5EF4-FFF2-40B4-BE49-F238E27FC236}">
                  <a16:creationId xmlns:a16="http://schemas.microsoft.com/office/drawing/2014/main" id="{38158DC0-6959-9F44-9443-10AC9F663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573" y="1385586"/>
              <a:ext cx="2310568" cy="129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0AC1172-B6EA-5606-3840-F7020FAD0968}"/>
                </a:ext>
              </a:extLst>
            </p:cNvPr>
            <p:cNvSpPr txBox="1"/>
            <p:nvPr/>
          </p:nvSpPr>
          <p:spPr>
            <a:xfrm>
              <a:off x="6096000" y="2479444"/>
              <a:ext cx="17360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Enviar </a:t>
              </a:r>
              <a:r>
                <a:rPr lang="pt-BR" sz="1400" dirty="0" err="1"/>
                <a:t>Notifications</a:t>
              </a:r>
              <a:r>
                <a:rPr lang="pt-BR" sz="1400" dirty="0"/>
                <a:t> </a:t>
              </a:r>
            </a:p>
            <a:p>
              <a:r>
                <a:rPr lang="pt-BR" sz="1400" dirty="0"/>
                <a:t>para Web Site </a:t>
              </a:r>
            </a:p>
            <a:p>
              <a:r>
                <a:rPr lang="pt-BR" sz="1400" dirty="0"/>
                <a:t>(</a:t>
              </a:r>
              <a:r>
                <a:rPr lang="pt-BR" sz="1400" dirty="0" err="1"/>
                <a:t>Job</a:t>
              </a:r>
              <a:r>
                <a:rPr lang="pt-BR" sz="1400" dirty="0"/>
                <a:t> </a:t>
              </a:r>
              <a:r>
                <a:rPr lang="pt-BR" sz="1400" dirty="0" err="1"/>
                <a:t>Scheduled</a:t>
              </a:r>
              <a:r>
                <a:rPr lang="pt-BR" sz="1400" dirty="0"/>
                <a:t>)</a:t>
              </a:r>
            </a:p>
          </p:txBody>
        </p:sp>
        <p:sp>
          <p:nvSpPr>
            <p:cNvPr id="21" name="Fluxograma: Processo 20">
              <a:extLst>
                <a:ext uri="{FF2B5EF4-FFF2-40B4-BE49-F238E27FC236}">
                  <a16:creationId xmlns:a16="http://schemas.microsoft.com/office/drawing/2014/main" id="{4F808238-B8C6-D774-2CF4-4BEFEC26A342}"/>
                </a:ext>
              </a:extLst>
            </p:cNvPr>
            <p:cNvSpPr/>
            <p:nvPr/>
          </p:nvSpPr>
          <p:spPr>
            <a:xfrm>
              <a:off x="6102450" y="1454598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272A8A7-37FC-E788-D6D1-3B227281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935" y="290699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9C323E3E-7DAD-502B-1036-4DB57A9A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73" y="107447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WebSocket and How It Works?">
            <a:extLst>
              <a:ext uri="{FF2B5EF4-FFF2-40B4-BE49-F238E27FC236}">
                <a16:creationId xmlns:a16="http://schemas.microsoft.com/office/drawing/2014/main" id="{03806757-744B-B801-3C12-59FD1C42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26" y="329074"/>
            <a:ext cx="1714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8419A6A3-7F1B-07D6-C7FE-880DF54842D3}"/>
              </a:ext>
            </a:extLst>
          </p:cNvPr>
          <p:cNvSpPr/>
          <p:nvPr/>
        </p:nvSpPr>
        <p:spPr>
          <a:xfrm>
            <a:off x="10019071" y="5565058"/>
            <a:ext cx="816077" cy="45228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  <a:endParaRPr lang="en-US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D99662E-73D6-3CEC-D9E7-8F444CF81765}"/>
              </a:ext>
            </a:extLst>
          </p:cNvPr>
          <p:cNvGrpSpPr/>
          <p:nvPr/>
        </p:nvGrpSpPr>
        <p:grpSpPr>
          <a:xfrm>
            <a:off x="537622" y="1630303"/>
            <a:ext cx="2392389" cy="2251586"/>
            <a:chOff x="537622" y="1630303"/>
            <a:chExt cx="2392389" cy="2251586"/>
          </a:xfrm>
        </p:grpSpPr>
        <p:pic>
          <p:nvPicPr>
            <p:cNvPr id="1026" name="Picture 2" descr="O que é Docker? | Mundo Docker">
              <a:extLst>
                <a:ext uri="{FF2B5EF4-FFF2-40B4-BE49-F238E27FC236}">
                  <a16:creationId xmlns:a16="http://schemas.microsoft.com/office/drawing/2014/main" id="{4BF9830D-4AEE-74D1-094E-5CC538E4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FEF97FA3-D627-632A-A1C3-321EF4607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0F18DB3-C9BB-9ADE-73F3-8A6EFD03F521}"/>
                </a:ext>
              </a:extLst>
            </p:cNvPr>
            <p:cNvSpPr txBox="1"/>
            <p:nvPr/>
          </p:nvSpPr>
          <p:spPr>
            <a:xfrm>
              <a:off x="745017" y="2672751"/>
              <a:ext cx="188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4B4F2020-3099-D763-863E-CD6ED6E751D0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0B703DD-8975-F66D-9D48-5F5F2D72D2C6}"/>
              </a:ext>
            </a:extLst>
          </p:cNvPr>
          <p:cNvGrpSpPr/>
          <p:nvPr/>
        </p:nvGrpSpPr>
        <p:grpSpPr>
          <a:xfrm>
            <a:off x="3154691" y="1630303"/>
            <a:ext cx="2392389" cy="2251586"/>
            <a:chOff x="493381" y="3712560"/>
            <a:chExt cx="2392389" cy="2251586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0950E93-60EE-FA54-29C5-A5DE81476913}"/>
                </a:ext>
              </a:extLst>
            </p:cNvPr>
            <p:cNvGrpSpPr/>
            <p:nvPr/>
          </p:nvGrpSpPr>
          <p:grpSpPr>
            <a:xfrm>
              <a:off x="658920" y="3893573"/>
              <a:ext cx="1170035" cy="1487287"/>
              <a:chOff x="761692" y="3008672"/>
              <a:chExt cx="1824192" cy="2153265"/>
            </a:xfrm>
          </p:grpSpPr>
          <p:sp>
            <p:nvSpPr>
              <p:cNvPr id="5" name="Fluxograma: Disco Magnético 4">
                <a:extLst>
                  <a:ext uri="{FF2B5EF4-FFF2-40B4-BE49-F238E27FC236}">
                    <a16:creationId xmlns:a16="http://schemas.microsoft.com/office/drawing/2014/main" id="{D3D9848D-C641-CC3C-148E-79B5B8B0EEA5}"/>
                  </a:ext>
                </a:extLst>
              </p:cNvPr>
              <p:cNvSpPr/>
              <p:nvPr/>
            </p:nvSpPr>
            <p:spPr>
              <a:xfrm>
                <a:off x="761692" y="3008672"/>
                <a:ext cx="1824192" cy="21532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10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DE0BE222-0415-9DEF-CD87-4E31908E9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553" y="3793487"/>
                <a:ext cx="1277579" cy="95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2" descr="O que é Docker? | Mundo Docker">
              <a:extLst>
                <a:ext uri="{FF2B5EF4-FFF2-40B4-BE49-F238E27FC236}">
                  <a16:creationId xmlns:a16="http://schemas.microsoft.com/office/drawing/2014/main" id="{4BD67393-8780-190B-7953-502E4434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523" y="5103085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95484B4E-0156-5A69-7FA1-F2B4A38A0D6A}"/>
                </a:ext>
              </a:extLst>
            </p:cNvPr>
            <p:cNvSpPr/>
            <p:nvPr/>
          </p:nvSpPr>
          <p:spPr>
            <a:xfrm>
              <a:off x="493381" y="3712560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B16CE1D0-C639-5745-4A26-02F2E2038C5D}"/>
              </a:ext>
            </a:extLst>
          </p:cNvPr>
          <p:cNvSpPr/>
          <p:nvPr/>
        </p:nvSpPr>
        <p:spPr>
          <a:xfrm>
            <a:off x="241581" y="204057"/>
            <a:ext cx="8135504" cy="378784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8463372" y="3958931"/>
            <a:ext cx="39274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*** TAREFAS ***</a:t>
            </a:r>
          </a:p>
          <a:p>
            <a:r>
              <a:rPr lang="pt-BR" sz="1400" dirty="0" err="1"/>
              <a:t>packageName</a:t>
            </a:r>
            <a:r>
              <a:rPr lang="pt-BR" sz="1400" dirty="0"/>
              <a:t>: </a:t>
            </a:r>
            <a:r>
              <a:rPr lang="pt-BR" sz="1400" dirty="0" err="1"/>
              <a:t>Notifications</a:t>
            </a:r>
            <a:endParaRPr lang="pt-BR" sz="1400" dirty="0"/>
          </a:p>
          <a:p>
            <a:r>
              <a:rPr lang="pt-BR" sz="1400" dirty="0"/>
              <a:t>-    POST /</a:t>
            </a:r>
            <a:r>
              <a:rPr lang="pt-BR" sz="1400" dirty="0" err="1"/>
              <a:t>notifications</a:t>
            </a:r>
            <a:r>
              <a:rPr lang="pt-BR" sz="1400" dirty="0"/>
              <a:t>/</a:t>
            </a:r>
            <a:r>
              <a:rPr lang="pt-BR" sz="1400" dirty="0" err="1"/>
              <a:t>create-user</a:t>
            </a: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/</a:t>
            </a:r>
            <a:r>
              <a:rPr lang="pt-BR" sz="1400" dirty="0" err="1"/>
              <a:t>notifications</a:t>
            </a:r>
            <a:r>
              <a:rPr lang="pt-BR" sz="1400" dirty="0"/>
              <a:t>/</a:t>
            </a:r>
            <a:r>
              <a:rPr lang="pt-BR" sz="1400" dirty="0" err="1"/>
              <a:t>send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/</a:t>
            </a:r>
            <a:r>
              <a:rPr lang="pt-BR" sz="1400" dirty="0" err="1"/>
              <a:t>notifications</a:t>
            </a:r>
            <a:r>
              <a:rPr lang="pt-BR" sz="1400" dirty="0"/>
              <a:t>/schedule/</a:t>
            </a:r>
            <a:r>
              <a:rPr lang="pt-BR" sz="1400" dirty="0" err="1"/>
              <a:t>job</a:t>
            </a: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</a:t>
            </a: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/notifications/unsubscribe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/</a:t>
            </a:r>
            <a:r>
              <a:rPr lang="pt-BR" sz="1400" dirty="0" err="1"/>
              <a:t>notifications</a:t>
            </a:r>
            <a:r>
              <a:rPr lang="pt-BR" sz="1400" dirty="0"/>
              <a:t>/future/</a:t>
            </a:r>
            <a:r>
              <a:rPr lang="pt-BR" sz="1400" dirty="0" err="1"/>
              <a:t>send</a:t>
            </a:r>
            <a:r>
              <a:rPr lang="pt-BR" sz="1400" dirty="0"/>
              <a:t>/</a:t>
            </a:r>
            <a:r>
              <a:rPr lang="pt-BR" sz="1400" dirty="0" err="1"/>
              <a:t>sms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/</a:t>
            </a:r>
            <a:r>
              <a:rPr lang="pt-BR" sz="1400" dirty="0" err="1"/>
              <a:t>notifications</a:t>
            </a:r>
            <a:r>
              <a:rPr lang="pt-BR" sz="1400" dirty="0"/>
              <a:t>/future/</a:t>
            </a:r>
            <a:r>
              <a:rPr lang="pt-BR" sz="1400" dirty="0" err="1"/>
              <a:t>send</a:t>
            </a:r>
            <a:r>
              <a:rPr lang="pt-BR" sz="1400" dirty="0"/>
              <a:t>/</a:t>
            </a:r>
            <a:r>
              <a:rPr lang="pt-BR" sz="1400" dirty="0" err="1"/>
              <a:t>email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POST /</a:t>
            </a:r>
            <a:r>
              <a:rPr lang="pt-BR" sz="1400" dirty="0" err="1"/>
              <a:t>notifications</a:t>
            </a:r>
            <a:r>
              <a:rPr lang="pt-BR" sz="1400" dirty="0"/>
              <a:t>/future/</a:t>
            </a:r>
            <a:r>
              <a:rPr lang="pt-BR" sz="1400" dirty="0" err="1"/>
              <a:t>send</a:t>
            </a:r>
            <a:r>
              <a:rPr lang="pt-BR" sz="1400" dirty="0"/>
              <a:t>/</a:t>
            </a:r>
            <a:r>
              <a:rPr lang="pt-BR" sz="1400" dirty="0" err="1"/>
              <a:t>push</a:t>
            </a: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745948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/>
              <a:t>-   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User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322513"/>
            <a:ext cx="52149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/>
              <a:t>-     </a:t>
            </a:r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Cadastrar </a:t>
            </a:r>
            <a:r>
              <a:rPr lang="pt-BR" dirty="0" err="1"/>
              <a:t>User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Descadastrar </a:t>
            </a:r>
            <a:r>
              <a:rPr lang="pt-BR" dirty="0" err="1"/>
              <a:t>Usuarios</a:t>
            </a:r>
            <a:r>
              <a:rPr lang="pt-BR" dirty="0"/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/>
              <a:t>Push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/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81D4D4-C579-4B75-5CC8-F23238CB8928}"/>
              </a:ext>
            </a:extLst>
          </p:cNvPr>
          <p:cNvSpPr txBox="1"/>
          <p:nvPr/>
        </p:nvSpPr>
        <p:spPr>
          <a:xfrm>
            <a:off x="6719480" y="2726715"/>
            <a:ext cx="55550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TAREFAS ***</a:t>
            </a:r>
          </a:p>
          <a:p>
            <a:r>
              <a:rPr lang="pt-BR" dirty="0" err="1"/>
              <a:t>packageName</a:t>
            </a:r>
            <a:r>
              <a:rPr lang="pt-BR" dirty="0"/>
              <a:t>: </a:t>
            </a:r>
            <a:r>
              <a:rPr lang="pt-BR" dirty="0" err="1"/>
              <a:t>Notifications</a:t>
            </a:r>
            <a:endParaRPr lang="pt-BR" dirty="0"/>
          </a:p>
          <a:p>
            <a:r>
              <a:rPr lang="pt-BR" dirty="0"/>
              <a:t>-    POST /</a:t>
            </a:r>
            <a:r>
              <a:rPr lang="pt-BR" dirty="0" err="1"/>
              <a:t>notifications</a:t>
            </a:r>
            <a:r>
              <a:rPr lang="pt-BR" dirty="0"/>
              <a:t>/</a:t>
            </a:r>
            <a:r>
              <a:rPr lang="pt-BR" dirty="0" err="1"/>
              <a:t>create-user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/</a:t>
            </a:r>
            <a:r>
              <a:rPr lang="pt-BR" dirty="0" err="1"/>
              <a:t>notifications</a:t>
            </a:r>
            <a:r>
              <a:rPr lang="pt-BR" dirty="0"/>
              <a:t>/</a:t>
            </a:r>
            <a:r>
              <a:rPr lang="pt-BR" dirty="0" err="1"/>
              <a:t>send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/</a:t>
            </a:r>
            <a:r>
              <a:rPr lang="pt-BR" dirty="0" err="1"/>
              <a:t>notifications</a:t>
            </a:r>
            <a:r>
              <a:rPr lang="pt-BR" dirty="0"/>
              <a:t>/schedule/</a:t>
            </a:r>
            <a:r>
              <a:rPr lang="pt-BR" dirty="0" err="1"/>
              <a:t>job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/notifications/unsubscribe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/</a:t>
            </a:r>
            <a:r>
              <a:rPr lang="pt-BR" dirty="0" err="1"/>
              <a:t>notifications</a:t>
            </a:r>
            <a:r>
              <a:rPr lang="pt-BR" dirty="0"/>
              <a:t>/future/</a:t>
            </a:r>
            <a:r>
              <a:rPr lang="pt-BR" dirty="0" err="1"/>
              <a:t>send</a:t>
            </a:r>
            <a:r>
              <a:rPr lang="pt-BR" dirty="0"/>
              <a:t>/</a:t>
            </a:r>
            <a:r>
              <a:rPr lang="pt-BR" dirty="0" err="1"/>
              <a:t>sms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/</a:t>
            </a:r>
            <a:r>
              <a:rPr lang="pt-BR" dirty="0" err="1"/>
              <a:t>notifications</a:t>
            </a:r>
            <a:r>
              <a:rPr lang="pt-BR" dirty="0"/>
              <a:t>/future/</a:t>
            </a:r>
            <a:r>
              <a:rPr lang="pt-BR" dirty="0" err="1"/>
              <a:t>send</a:t>
            </a:r>
            <a:r>
              <a:rPr lang="pt-BR" dirty="0"/>
              <a:t>/</a:t>
            </a:r>
            <a:r>
              <a:rPr lang="pt-BR" dirty="0" err="1"/>
              <a:t>email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POST /</a:t>
            </a:r>
            <a:r>
              <a:rPr lang="pt-BR" dirty="0" err="1"/>
              <a:t>notifications</a:t>
            </a:r>
            <a:r>
              <a:rPr lang="pt-BR" dirty="0"/>
              <a:t>/future/</a:t>
            </a:r>
            <a:r>
              <a:rPr lang="pt-BR" dirty="0" err="1"/>
              <a:t>send</a:t>
            </a:r>
            <a:r>
              <a:rPr lang="pt-BR" dirty="0"/>
              <a:t>/</a:t>
            </a:r>
            <a:r>
              <a:rPr lang="pt-BR" dirty="0" err="1"/>
              <a:t>push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8FB3FB-9DB3-CC5D-2202-891826F0E07E}"/>
              </a:ext>
            </a:extLst>
          </p:cNvPr>
          <p:cNvSpPr txBox="1"/>
          <p:nvPr/>
        </p:nvSpPr>
        <p:spPr>
          <a:xfrm>
            <a:off x="3064680" y="265392"/>
            <a:ext cx="62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Services | Tarefas | Entidades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1288031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notifications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1610038"/>
            <a:ext cx="958643" cy="1387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135263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1. Cadastro do Cliente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613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0" y="1986123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notifications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2308130"/>
            <a:ext cx="958642" cy="689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135263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2. Agendamento do envio de notificações.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581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12CBFB03-ED91-53A5-C141-C3836D0B6CD5}"/>
              </a:ext>
            </a:extLst>
          </p:cNvPr>
          <p:cNvSpPr/>
          <p:nvPr/>
        </p:nvSpPr>
        <p:spPr>
          <a:xfrm>
            <a:off x="6857999" y="2669461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A91C08B-446E-319C-0011-D956F778E86C}"/>
              </a:ext>
            </a:extLst>
          </p:cNvPr>
          <p:cNvSpPr txBox="1"/>
          <p:nvPr/>
        </p:nvSpPr>
        <p:spPr>
          <a:xfrm>
            <a:off x="432619" y="135263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3. Envio de notificações</a:t>
            </a:r>
            <a:endParaRPr lang="en-US" sz="3600" b="1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967F9DC-B8FC-08B0-3878-1EDC561C50D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9188" y="2991468"/>
            <a:ext cx="948811" cy="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3814920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/notifications/unsubscribe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909188" y="2997610"/>
            <a:ext cx="958643" cy="1139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135263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4. Cancelar recebimento de notificações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60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3962404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/notifications/unsubscribe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909188" y="2997610"/>
            <a:ext cx="958643" cy="1286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135263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5. Fluxo completo</a:t>
            </a:r>
            <a:endParaRPr lang="en-US" sz="3600" b="1" dirty="0"/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713E5711-FD13-3E7F-EB9F-1381D3D853D1}"/>
              </a:ext>
            </a:extLst>
          </p:cNvPr>
          <p:cNvSpPr/>
          <p:nvPr/>
        </p:nvSpPr>
        <p:spPr>
          <a:xfrm>
            <a:off x="221225" y="3701846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D7AC3EEC-E01D-E910-42E9-D6B07C007065}"/>
              </a:ext>
            </a:extLst>
          </p:cNvPr>
          <p:cNvSpPr/>
          <p:nvPr/>
        </p:nvSpPr>
        <p:spPr>
          <a:xfrm>
            <a:off x="6867831" y="1199540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notifications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1B583082-7973-1914-09E6-678BD8662B5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5909188" y="1521547"/>
            <a:ext cx="958643" cy="1476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ACCE079B-7F0D-B670-8638-24C971098197}"/>
              </a:ext>
            </a:extLst>
          </p:cNvPr>
          <p:cNvSpPr/>
          <p:nvPr/>
        </p:nvSpPr>
        <p:spPr>
          <a:xfrm>
            <a:off x="6867830" y="2133607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notifications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1AED672F-DA45-FBAF-E9CC-B8FDA031E30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761703" y="2455614"/>
            <a:ext cx="1106127" cy="538310"/>
          </a:xfrm>
          <a:prstGeom prst="bentConnector3">
            <a:avLst>
              <a:gd name="adj1" fmla="val 571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0B6ABA-459F-E474-508A-D77C18BBF10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37070" y="2993924"/>
            <a:ext cx="368710" cy="113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95BF4922-4E29-4EEB-38EF-E93DC1CF5F12}"/>
              </a:ext>
            </a:extLst>
          </p:cNvPr>
          <p:cNvSpPr/>
          <p:nvPr/>
        </p:nvSpPr>
        <p:spPr>
          <a:xfrm>
            <a:off x="206475" y="1445343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D213BE39-8A09-106C-5603-36014161CD63}"/>
              </a:ext>
            </a:extLst>
          </p:cNvPr>
          <p:cNvSpPr/>
          <p:nvPr/>
        </p:nvSpPr>
        <p:spPr>
          <a:xfrm>
            <a:off x="6867830" y="3085486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AB8619A6-E953-0E65-17F4-DB37C5DD87AC}"/>
              </a:ext>
            </a:extLst>
          </p:cNvPr>
          <p:cNvSpPr/>
          <p:nvPr/>
        </p:nvSpPr>
        <p:spPr>
          <a:xfrm>
            <a:off x="211395" y="500953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A67833-604C-29F9-9292-DB6C8623F31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622320" y="1876734"/>
            <a:ext cx="383460" cy="111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EE3AD-D159-C7EF-BA43-B3069BF8F0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22320" y="2993924"/>
            <a:ext cx="383460" cy="256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3ECF8EC-F506-D347-7A70-8D7069F01C7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909188" y="2997610"/>
            <a:ext cx="958642" cy="40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9E2149-356D-5967-DBB6-133C158DACCD}"/>
              </a:ext>
            </a:extLst>
          </p:cNvPr>
          <p:cNvSpPr txBox="1">
            <a:spLocks/>
          </p:cNvSpPr>
          <p:nvPr/>
        </p:nvSpPr>
        <p:spPr>
          <a:xfrm>
            <a:off x="8296275" y="1419226"/>
            <a:ext cx="3081576" cy="174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F6540AA-5F1A-F0FB-AC60-7F5EB2082EEC}"/>
              </a:ext>
            </a:extLst>
          </p:cNvPr>
          <p:cNvSpPr txBox="1">
            <a:spLocks/>
          </p:cNvSpPr>
          <p:nvPr/>
        </p:nvSpPr>
        <p:spPr>
          <a:xfrm>
            <a:off x="8296275" y="3505095"/>
            <a:ext cx="3081576" cy="262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someone@example.com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4" descr="Digital Numbers">
            <a:extLst>
              <a:ext uri="{FF2B5EF4-FFF2-40B4-BE49-F238E27FC236}">
                <a16:creationId xmlns:a16="http://schemas.microsoft.com/office/drawing/2014/main" id="{657DA2E9-4B39-5158-A0F2-8729A79EF3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269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Souza</dc:creator>
  <cp:lastModifiedBy>Fabio Souza</cp:lastModifiedBy>
  <cp:revision>2</cp:revision>
  <dcterms:created xsi:type="dcterms:W3CDTF">2024-05-10T13:09:52Z</dcterms:created>
  <dcterms:modified xsi:type="dcterms:W3CDTF">2024-05-10T16:01:34Z</dcterms:modified>
</cp:coreProperties>
</file>