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3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943180-40BF-49C6-DDD5-892C2B06DA9A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36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6EDA9BB2-B73C-0737-9CD9-4084903B9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uxograma: Processo 36">
              <a:extLst>
                <a:ext uri="{FF2B5EF4-FFF2-40B4-BE49-F238E27FC236}">
                  <a16:creationId xmlns:a16="http://schemas.microsoft.com/office/drawing/2014/main" id="{57D97336-896F-2477-FBEF-B9945DA10E09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FEFD86-B731-8EC7-BEF0-EBDE2992E4CA}"/>
              </a:ext>
            </a:extLst>
          </p:cNvPr>
          <p:cNvSpPr txBox="1"/>
          <p:nvPr/>
        </p:nvSpPr>
        <p:spPr>
          <a:xfrm>
            <a:off x="7373670" y="845634"/>
            <a:ext cx="40523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SpringBoot</a:t>
            </a:r>
            <a:r>
              <a:rPr lang="en-US" sz="2000" dirty="0"/>
              <a:t> Api </a:t>
            </a:r>
            <a:r>
              <a:rPr lang="en-US" sz="2000" dirty="0" err="1"/>
              <a:t>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</a:t>
            </a:r>
            <a:r>
              <a:rPr lang="en-US" sz="2000" dirty="0" err="1"/>
              <a:t>Posgres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330F240-93B9-60C5-8312-5A189786A992}"/>
              </a:ext>
            </a:extLst>
          </p:cNvPr>
          <p:cNvGrpSpPr/>
          <p:nvPr/>
        </p:nvGrpSpPr>
        <p:grpSpPr>
          <a:xfrm>
            <a:off x="7373670" y="2591750"/>
            <a:ext cx="3235415" cy="2840138"/>
            <a:chOff x="7373670" y="2833075"/>
            <a:chExt cx="2105025" cy="1847850"/>
          </a:xfrm>
        </p:grpSpPr>
        <p:pic>
          <p:nvPicPr>
            <p:cNvPr id="17" name="Imagem 16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F882BE30-6B74-8B45-B222-1CF2ADC7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670" y="2833075"/>
              <a:ext cx="2066925" cy="876300"/>
            </a:xfrm>
            <a:prstGeom prst="rect">
              <a:avLst/>
            </a:prstGeom>
          </p:spPr>
        </p:pic>
        <p:pic>
          <p:nvPicPr>
            <p:cNvPr id="20" name="Imagem 19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1FCDF498-7E8B-592A-7376-2A53FB8E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3670" y="3709375"/>
              <a:ext cx="2105025" cy="97155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745017" y="2672751"/>
              <a:ext cx="188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1909</TotalTime>
  <Words>107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10</cp:revision>
  <dcterms:created xsi:type="dcterms:W3CDTF">2024-05-10T15:53:21Z</dcterms:created>
  <dcterms:modified xsi:type="dcterms:W3CDTF">2024-05-14T22:26:09Z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