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Kalkulator</a:t>
            </a:r>
            <a:r>
              <a:rPr lang="en-US" sz="4000" dirty="0"/>
              <a:t> </a:t>
            </a:r>
            <a:r>
              <a:rPr lang="en-US" sz="4000" dirty="0" err="1"/>
              <a:t>sederhana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M0520073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Satya Maulana Fahreza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1225-FD8B-2DDC-6407-C2489562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698" y="581025"/>
            <a:ext cx="3275751" cy="594931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id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A87872-350B-676C-EB13-D71C5440C7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43" b="634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157F-6B00-36E5-552F-7EC7D9FD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7906" y="1765299"/>
            <a:ext cx="4588094" cy="491282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Kalkulator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tambah</a:t>
            </a:r>
            <a:r>
              <a:rPr lang="en-US" sz="2000" dirty="0"/>
              <a:t>, </a:t>
            </a:r>
            <a:r>
              <a:rPr lang="en-US" sz="2000" dirty="0" err="1"/>
              <a:t>kurang</a:t>
            </a:r>
            <a:r>
              <a:rPr lang="en-US" sz="2000" dirty="0"/>
              <a:t>, kali, dan </a:t>
            </a:r>
            <a:r>
              <a:rPr lang="en-US" sz="2000" dirty="0" err="1"/>
              <a:t>bagi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()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clear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yang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penghapus</a:t>
            </a:r>
            <a:r>
              <a:rPr lang="en-US" sz="2000" dirty="0"/>
              <a:t> input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per </a:t>
            </a:r>
            <a:r>
              <a:rPr lang="en-US" sz="2000" dirty="0" err="1"/>
              <a:t>satu</a:t>
            </a:r>
            <a:r>
              <a:rPr lang="en-US" sz="2000" dirty="0"/>
              <a:t> yang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backspace</a:t>
            </a:r>
          </a:p>
        </p:txBody>
      </p:sp>
    </p:spTree>
    <p:extLst>
      <p:ext uri="{BB962C8B-B14F-4D97-AF65-F5344CB8AC3E}">
        <p14:creationId xmlns:p14="http://schemas.microsoft.com/office/powerpoint/2010/main" val="14278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1225-FD8B-2DDC-6407-C2489562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698" y="581025"/>
            <a:ext cx="3275751" cy="594931"/>
          </a:xfrm>
        </p:spPr>
        <p:txBody>
          <a:bodyPr/>
          <a:lstStyle/>
          <a:p>
            <a:r>
              <a:rPr lang="en-US" dirty="0"/>
              <a:t>Isi file lib</a:t>
            </a:r>
            <a:endParaRPr lang="id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A87872-350B-676C-EB13-D71C5440C7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43" b="634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157F-6B00-36E5-552F-7EC7D9FD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7906" y="1765299"/>
            <a:ext cx="4588094" cy="491282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Kalkulator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tambah</a:t>
            </a:r>
            <a:r>
              <a:rPr lang="en-US" sz="2000" dirty="0"/>
              <a:t>, </a:t>
            </a:r>
            <a:r>
              <a:rPr lang="en-US" sz="2000" dirty="0" err="1"/>
              <a:t>kurang</a:t>
            </a:r>
            <a:r>
              <a:rPr lang="en-US" sz="2000" dirty="0"/>
              <a:t>, kali, dan </a:t>
            </a:r>
            <a:r>
              <a:rPr lang="en-US" sz="2000" dirty="0" err="1"/>
              <a:t>bagi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kurung</a:t>
            </a:r>
            <a:r>
              <a:rPr lang="en-US" sz="2000" dirty="0"/>
              <a:t> ()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clear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yang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penghapus</a:t>
            </a:r>
            <a:r>
              <a:rPr lang="en-US" sz="2000" dirty="0"/>
              <a:t> input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per </a:t>
            </a:r>
            <a:r>
              <a:rPr lang="en-US" sz="2000" dirty="0" err="1"/>
              <a:t>satu</a:t>
            </a:r>
            <a:r>
              <a:rPr lang="en-US" sz="2000" dirty="0"/>
              <a:t> yang </a:t>
            </a:r>
            <a:r>
              <a:rPr lang="en-US" sz="2000" dirty="0" err="1"/>
              <a:t>dinotasikan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backspace</a:t>
            </a:r>
          </a:p>
        </p:txBody>
      </p:sp>
    </p:spTree>
    <p:extLst>
      <p:ext uri="{BB962C8B-B14F-4D97-AF65-F5344CB8AC3E}">
        <p14:creationId xmlns:p14="http://schemas.microsoft.com/office/powerpoint/2010/main" val="4580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73A3-1618-BCF3-B64C-7968F933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3078"/>
            <a:ext cx="10353762" cy="1261872"/>
          </a:xfrm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BC5B-89BA-60A3-47B2-2593E2160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2"/>
          <a:stretch/>
        </p:blipFill>
        <p:spPr>
          <a:xfrm>
            <a:off x="342089" y="1504949"/>
            <a:ext cx="2494310" cy="4061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95155-1F50-2940-DF29-49FCD5819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2"/>
          <a:stretch/>
        </p:blipFill>
        <p:spPr>
          <a:xfrm>
            <a:off x="3436254" y="1513414"/>
            <a:ext cx="2472104" cy="4061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6D340F-F181-C6B7-29AC-449C9C967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5"/>
          <a:stretch/>
        </p:blipFill>
        <p:spPr>
          <a:xfrm>
            <a:off x="6503177" y="1513413"/>
            <a:ext cx="2472103" cy="4075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73BC10-EABE-3B7C-AB16-54D91F7DB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040" y="1449099"/>
            <a:ext cx="2496227" cy="41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7652-A6B2-A654-CF0B-1BAFBB7A1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8AD9F-07B4-5B82-7612-3776D1854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94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{B6938136-A70B-40EA-B5BB-2DDC6B1AE71A}tf11665031_win32</Template>
  <TotalTime>25</TotalTime>
  <Words>123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Arial Nova Light</vt:lpstr>
      <vt:lpstr>Wingdings 2</vt:lpstr>
      <vt:lpstr>SlateVTI</vt:lpstr>
      <vt:lpstr>Kalkulator sederhana</vt:lpstr>
      <vt:lpstr>Deskripsi Aplikasi</vt:lpstr>
      <vt:lpstr>Isi file lib</vt:lpstr>
      <vt:lpstr>Penggunaan Aplikasi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sederhana</dc:title>
  <dc:creator>Fahreza</dc:creator>
  <cp:lastModifiedBy>Fahreza</cp:lastModifiedBy>
  <cp:revision>1</cp:revision>
  <dcterms:created xsi:type="dcterms:W3CDTF">2022-07-05T16:20:54Z</dcterms:created>
  <dcterms:modified xsi:type="dcterms:W3CDTF">2022-07-05T16:46:18Z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