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13C91-44A5-D45A-620A-8A6D4C707493}" v="26" dt="2024-04-26T20:37:33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текст, снег, гор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7F5D4DF-DD5C-2324-D75B-671D9C3E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67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530A1-36CD-4577-73D8-DF0192A7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зарисовка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4EB6B9C-8686-EFAD-7F59-0E259F66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30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B63A2-E1F7-4F23-89C7-8E631A9D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7A015B01-C8CB-EC83-750C-6A4D00440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4776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99528-B742-B0B1-2494-AF6FD398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6D7D874-1673-3C71-50A0-5927799E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8329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EF3FB-7B9A-A498-B14F-120FCD27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EC3EFA-A006-5606-5F5F-5D3B14DA6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38954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</cp:revision>
  <dcterms:created xsi:type="dcterms:W3CDTF">2024-04-26T20:27:03Z</dcterms:created>
  <dcterms:modified xsi:type="dcterms:W3CDTF">2024-04-26T20:39:38Z</dcterms:modified>
</cp:coreProperties>
</file>