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3"/>
  </p:notesMasterIdLst>
  <p:sldIdLst>
    <p:sldId id="256" r:id="rId4"/>
    <p:sldId id="282" r:id="rId5"/>
    <p:sldId id="257" r:id="rId6"/>
    <p:sldId id="283" r:id="rId7"/>
    <p:sldId id="284" r:id="rId8"/>
    <p:sldId id="309" r:id="rId9"/>
    <p:sldId id="311" r:id="rId10"/>
    <p:sldId id="27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275" r:id="rId22"/>
    <p:sldId id="323" r:id="rId23"/>
    <p:sldId id="276" r:id="rId24"/>
    <p:sldId id="277" r:id="rId25"/>
    <p:sldId id="324" r:id="rId26"/>
    <p:sldId id="326" r:id="rId27"/>
    <p:sldId id="325" r:id="rId28"/>
    <p:sldId id="327" r:id="rId29"/>
    <p:sldId id="328" r:id="rId30"/>
    <p:sldId id="278" r:id="rId31"/>
    <p:sldId id="329" r:id="rId32"/>
    <p:sldId id="330" r:id="rId33"/>
    <p:sldId id="279" r:id="rId34"/>
    <p:sldId id="331" r:id="rId35"/>
    <p:sldId id="360" r:id="rId36"/>
    <p:sldId id="361" r:id="rId37"/>
    <p:sldId id="364" r:id="rId38"/>
    <p:sldId id="365" r:id="rId39"/>
    <p:sldId id="366" r:id="rId40"/>
    <p:sldId id="281" r:id="rId41"/>
    <p:sldId id="3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F16664CA-8495-4D83-AA0B-FC2E4C0F36B3}">
          <p14:sldIdLst>
            <p14:sldId id="256"/>
          </p14:sldIdLst>
        </p14:section>
        <p14:section name="Python" id="{0E1B0E89-3423-48AA-B950-0D0468CEBA7A}">
          <p14:sldIdLst>
            <p14:sldId id="282"/>
          </p14:sldIdLst>
        </p14:section>
        <p14:section name="Visual Studio Code" id="{1BAC11C3-BC4C-49B2-A57B-3A34F4279831}">
          <p14:sldIdLst>
            <p14:sldId id="257"/>
          </p14:sldIdLst>
        </p14:section>
        <p14:section name="Python" id="{BAE73BD6-5262-42EF-887E-6A4FE5D9AABA}">
          <p14:sldIdLst>
            <p14:sldId id="283"/>
            <p14:sldId id="284"/>
            <p14:sldId id="309"/>
            <p14:sldId id="311"/>
          </p14:sldIdLst>
        </p14:section>
        <p14:section name="CMD ve Python komut satırı (IDLE)" id="{F49CB1E1-64F3-4701-B845-A30CEE6FF2E3}">
          <p14:sldIdLst>
            <p14:sldId id="271"/>
            <p14:sldId id="312"/>
          </p14:sldIdLst>
        </p14:section>
        <p14:section name="print fonksiyonu" id="{11B54DD8-50C2-4CEC-9188-EEB2B1082962}">
          <p14:sldIdLst>
            <p14:sldId id="313"/>
            <p14:sldId id="314"/>
          </p14:sldIdLst>
        </p14:section>
        <p14:section name="Yorum ve Açıklamalar" id="{4AAD562D-3E6F-477D-8668-74F60F5A7AF4}">
          <p14:sldIdLst>
            <p14:sldId id="315"/>
            <p14:sldId id="316"/>
          </p14:sldIdLst>
        </p14:section>
        <p14:section name="Dizinler (Strings)" id="{E2126E98-8321-4E82-826B-CD31063C0869}">
          <p14:sldIdLst>
            <p14:sldId id="317"/>
            <p14:sldId id="319"/>
            <p14:sldId id="320"/>
            <p14:sldId id="321"/>
            <p14:sldId id="322"/>
          </p14:sldIdLst>
        </p14:section>
        <p14:section name="Sayılar" id="{D6D349E7-6E12-4E23-9DA6-2CBDE0895C2E}">
          <p14:sldIdLst>
            <p14:sldId id="275"/>
            <p14:sldId id="323"/>
          </p14:sldIdLst>
        </p14:section>
        <p14:section name="Koşullu Kod" id="{2F7F2A2B-BD68-4A00-A750-DCD150E5E385}">
          <p14:sldIdLst>
            <p14:sldId id="276"/>
          </p14:sldIdLst>
        </p14:section>
        <p14:section name="Koleksiyonlar" id="{9C66E93C-04A5-4922-AAF9-FB96657FFFA0}">
          <p14:sldIdLst>
            <p14:sldId id="277"/>
            <p14:sldId id="324"/>
            <p14:sldId id="326"/>
            <p14:sldId id="325"/>
            <p14:sldId id="327"/>
            <p14:sldId id="328"/>
          </p14:sldIdLst>
        </p14:section>
        <p14:section name="Döngüler" id="{E21C6255-E224-4E9D-B8BB-8EB51349AE64}">
          <p14:sldIdLst>
            <p14:sldId id="278"/>
            <p14:sldId id="329"/>
            <p14:sldId id="330"/>
          </p14:sldIdLst>
        </p14:section>
        <p14:section name="Functions" id="{24F93F1F-F674-4B97-86EC-E103046F7B78}">
          <p14:sldIdLst>
            <p14:sldId id="279"/>
            <p14:sldId id="331"/>
            <p14:sldId id="360"/>
            <p14:sldId id="361"/>
            <p14:sldId id="364"/>
            <p14:sldId id="365"/>
          </p14:sldIdLst>
        </p14:section>
        <p14:section name="Dosyalarla Etkileşim" id="{5EB056DD-7ACB-439E-B778-571CFDC51721}">
          <p14:sldIdLst>
            <p14:sldId id="366"/>
          </p14:sldIdLst>
        </p14:section>
        <p14:section name="Modüller (Modules) ve Paketler (Packages)" id="{5940A294-25CD-4132-B4D2-C15A78DE1C39}">
          <p14:sldIdLst>
            <p14:sldId id="281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41F88-A1EB-47DF-9F1A-CAAF993B24F2}" v="19" dt="2021-05-07T15:58:2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9" autoAdjust="0"/>
    <p:restoredTop sz="69362" autoAdjust="0"/>
  </p:normalViewPr>
  <p:slideViewPr>
    <p:cSldViewPr snapToGrid="0">
      <p:cViewPr varScale="1">
        <p:scale>
          <a:sx n="51" d="100"/>
          <a:sy n="51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rettin Cakir" userId="95e73e5812fb9628" providerId="LiveId" clId="{75241F88-A1EB-47DF-9F1A-CAAF993B24F2}"/>
    <pc:docChg chg="undo custSel addSld delSld modSld sldOrd addSection delSection modSection">
      <pc:chgData name="Fahrettin Cakir" userId="95e73e5812fb9628" providerId="LiveId" clId="{75241F88-A1EB-47DF-9F1A-CAAF993B24F2}" dt="2021-05-07T16:41:27.887" v="11819" actId="20577"/>
      <pc:docMkLst>
        <pc:docMk/>
      </pc:docMkLst>
      <pc:sldChg chg="modSp new mod">
        <pc:chgData name="Fahrettin Cakir" userId="95e73e5812fb9628" providerId="LiveId" clId="{75241F88-A1EB-47DF-9F1A-CAAF993B24F2}" dt="2021-05-04T10:05:34.202" v="33" actId="20577"/>
        <pc:sldMkLst>
          <pc:docMk/>
          <pc:sldMk cId="402860631" sldId="256"/>
        </pc:sldMkLst>
        <pc:spChg chg="mod">
          <ac:chgData name="Fahrettin Cakir" userId="95e73e5812fb9628" providerId="LiveId" clId="{75241F88-A1EB-47DF-9F1A-CAAF993B24F2}" dt="2021-05-04T10:05:34.202" v="33" actId="20577"/>
          <ac:spMkLst>
            <pc:docMk/>
            <pc:sldMk cId="402860631" sldId="256"/>
            <ac:spMk id="2" creationId="{8C673847-9787-4A45-8B20-5453DB5E5699}"/>
          </ac:spMkLst>
        </pc:spChg>
      </pc:sldChg>
      <pc:sldChg chg="modSp new mod">
        <pc:chgData name="Fahrettin Cakir" userId="95e73e5812fb9628" providerId="LiveId" clId="{75241F88-A1EB-47DF-9F1A-CAAF993B24F2}" dt="2021-05-06T11:39:31.351" v="1087" actId="20577"/>
        <pc:sldMkLst>
          <pc:docMk/>
          <pc:sldMk cId="2211409677" sldId="257"/>
        </pc:sldMkLst>
        <pc:spChg chg="mod">
          <ac:chgData name="Fahrettin Cakir" userId="95e73e5812fb9628" providerId="LiveId" clId="{75241F88-A1EB-47DF-9F1A-CAAF993B24F2}" dt="2021-05-04T10:51:52.552" v="100" actId="20577"/>
          <ac:spMkLst>
            <pc:docMk/>
            <pc:sldMk cId="2211409677" sldId="257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6T11:39:31.351" v="1087" actId="20577"/>
          <ac:spMkLst>
            <pc:docMk/>
            <pc:sldMk cId="2211409677" sldId="257"/>
            <ac:spMk id="3" creationId="{A79F8193-7E64-47C9-94CC-56EF22F40640}"/>
          </ac:spMkLst>
        </pc:spChg>
      </pc:sldChg>
      <pc:sldChg chg="new del">
        <pc:chgData name="Fahrettin Cakir" userId="95e73e5812fb9628" providerId="LiveId" clId="{75241F88-A1EB-47DF-9F1A-CAAF993B24F2}" dt="2021-05-04T10:52:03.959" v="102" actId="47"/>
        <pc:sldMkLst>
          <pc:docMk/>
          <pc:sldMk cId="3268544444" sldId="258"/>
        </pc:sldMkLst>
      </pc:sldChg>
      <pc:sldChg chg="add del">
        <pc:chgData name="Fahrettin Cakir" userId="95e73e5812fb9628" providerId="LiveId" clId="{75241F88-A1EB-47DF-9F1A-CAAF993B24F2}" dt="2021-05-04T10:52:34.200" v="130" actId="47"/>
        <pc:sldMkLst>
          <pc:docMk/>
          <pc:sldMk cId="3369382682" sldId="259"/>
        </pc:sldMkLst>
      </pc:sldChg>
      <pc:sldChg chg="add del">
        <pc:chgData name="Fahrettin Cakir" userId="95e73e5812fb9628" providerId="LiveId" clId="{75241F88-A1EB-47DF-9F1A-CAAF993B24F2}" dt="2021-05-04T10:52:55.251" v="165" actId="47"/>
        <pc:sldMkLst>
          <pc:docMk/>
          <pc:sldMk cId="119705300" sldId="260"/>
        </pc:sldMkLst>
      </pc:sldChg>
      <pc:sldChg chg="add del">
        <pc:chgData name="Fahrettin Cakir" userId="95e73e5812fb9628" providerId="LiveId" clId="{75241F88-A1EB-47DF-9F1A-CAAF993B24F2}" dt="2021-05-04T10:53:07.644" v="172" actId="47"/>
        <pc:sldMkLst>
          <pc:docMk/>
          <pc:sldMk cId="2705597343" sldId="261"/>
        </pc:sldMkLst>
      </pc:sldChg>
      <pc:sldChg chg="add del">
        <pc:chgData name="Fahrettin Cakir" userId="95e73e5812fb9628" providerId="LiveId" clId="{75241F88-A1EB-47DF-9F1A-CAAF993B24F2}" dt="2021-05-04T10:53:23.101" v="194" actId="47"/>
        <pc:sldMkLst>
          <pc:docMk/>
          <pc:sldMk cId="448639651" sldId="262"/>
        </pc:sldMkLst>
      </pc:sldChg>
      <pc:sldChg chg="add del">
        <pc:chgData name="Fahrettin Cakir" userId="95e73e5812fb9628" providerId="LiveId" clId="{75241F88-A1EB-47DF-9F1A-CAAF993B24F2}" dt="2021-05-04T10:53:38.011" v="224" actId="47"/>
        <pc:sldMkLst>
          <pc:docMk/>
          <pc:sldMk cId="1923629340" sldId="263"/>
        </pc:sldMkLst>
      </pc:sldChg>
      <pc:sldChg chg="add del">
        <pc:chgData name="Fahrettin Cakir" userId="95e73e5812fb9628" providerId="LiveId" clId="{75241F88-A1EB-47DF-9F1A-CAAF993B24F2}" dt="2021-05-04T10:53:51.225" v="237" actId="47"/>
        <pc:sldMkLst>
          <pc:docMk/>
          <pc:sldMk cId="4287641146" sldId="264"/>
        </pc:sldMkLst>
      </pc:sldChg>
      <pc:sldChg chg="add del">
        <pc:chgData name="Fahrettin Cakir" userId="95e73e5812fb9628" providerId="LiveId" clId="{75241F88-A1EB-47DF-9F1A-CAAF993B24F2}" dt="2021-05-04T10:54:12.606" v="276" actId="47"/>
        <pc:sldMkLst>
          <pc:docMk/>
          <pc:sldMk cId="1526905902" sldId="265"/>
        </pc:sldMkLst>
      </pc:sldChg>
      <pc:sldChg chg="add del">
        <pc:chgData name="Fahrettin Cakir" userId="95e73e5812fb9628" providerId="LiveId" clId="{75241F88-A1EB-47DF-9F1A-CAAF993B24F2}" dt="2021-05-04T10:54:24.939" v="293" actId="47"/>
        <pc:sldMkLst>
          <pc:docMk/>
          <pc:sldMk cId="2740729599" sldId="266"/>
        </pc:sldMkLst>
      </pc:sldChg>
      <pc:sldChg chg="add del">
        <pc:chgData name="Fahrettin Cakir" userId="95e73e5812fb9628" providerId="LiveId" clId="{75241F88-A1EB-47DF-9F1A-CAAF993B24F2}" dt="2021-05-04T10:54:37.213" v="303" actId="47"/>
        <pc:sldMkLst>
          <pc:docMk/>
          <pc:sldMk cId="1782573416" sldId="267"/>
        </pc:sldMkLst>
      </pc:sldChg>
      <pc:sldChg chg="add del">
        <pc:chgData name="Fahrettin Cakir" userId="95e73e5812fb9628" providerId="LiveId" clId="{75241F88-A1EB-47DF-9F1A-CAAF993B24F2}" dt="2021-05-04T10:55:01.353" v="330" actId="47"/>
        <pc:sldMkLst>
          <pc:docMk/>
          <pc:sldMk cId="2525265850" sldId="268"/>
        </pc:sldMkLst>
      </pc:sldChg>
      <pc:sldChg chg="add del">
        <pc:chgData name="Fahrettin Cakir" userId="95e73e5812fb9628" providerId="LiveId" clId="{75241F88-A1EB-47DF-9F1A-CAAF993B24F2}" dt="2021-05-04T10:55:19.264" v="354" actId="47"/>
        <pc:sldMkLst>
          <pc:docMk/>
          <pc:sldMk cId="414770884" sldId="269"/>
        </pc:sldMkLst>
      </pc:sldChg>
      <pc:sldChg chg="add del">
        <pc:chgData name="Fahrettin Cakir" userId="95e73e5812fb9628" providerId="LiveId" clId="{75241F88-A1EB-47DF-9F1A-CAAF993B24F2}" dt="2021-05-04T10:55:32.480" v="375" actId="47"/>
        <pc:sldMkLst>
          <pc:docMk/>
          <pc:sldMk cId="2481716605" sldId="270"/>
        </pc:sldMkLst>
      </pc:sldChg>
      <pc:sldChg chg="addSp delSp modSp add mod">
        <pc:chgData name="Fahrettin Cakir" userId="95e73e5812fb9628" providerId="LiveId" clId="{75241F88-A1EB-47DF-9F1A-CAAF993B24F2}" dt="2021-05-06T12:43:11.272" v="2598" actId="1076"/>
        <pc:sldMkLst>
          <pc:docMk/>
          <pc:sldMk cId="215713896" sldId="271"/>
        </pc:sldMkLst>
        <pc:spChg chg="mod">
          <ac:chgData name="Fahrettin Cakir" userId="95e73e5812fb9628" providerId="LiveId" clId="{75241F88-A1EB-47DF-9F1A-CAAF993B24F2}" dt="2021-05-06T12:42:32.161" v="2595" actId="20577"/>
          <ac:spMkLst>
            <pc:docMk/>
            <pc:sldMk cId="215713896" sldId="271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6T12:41:51.057" v="2592" actId="20577"/>
          <ac:spMkLst>
            <pc:docMk/>
            <pc:sldMk cId="215713896" sldId="271"/>
            <ac:spMk id="3" creationId="{A79F8193-7E64-47C9-94CC-56EF22F40640}"/>
          </ac:spMkLst>
        </pc:spChg>
        <pc:picChg chg="add del">
          <ac:chgData name="Fahrettin Cakir" userId="95e73e5812fb9628" providerId="LiveId" clId="{75241F88-A1EB-47DF-9F1A-CAAF993B24F2}" dt="2021-05-06T12:40:40.885" v="2575" actId="22"/>
          <ac:picMkLst>
            <pc:docMk/>
            <pc:sldMk cId="215713896" sldId="271"/>
            <ac:picMk id="5" creationId="{5D645403-3829-439E-B13D-15220A6A6359}"/>
          </ac:picMkLst>
        </pc:picChg>
        <pc:picChg chg="add mod">
          <ac:chgData name="Fahrettin Cakir" userId="95e73e5812fb9628" providerId="LiveId" clId="{75241F88-A1EB-47DF-9F1A-CAAF993B24F2}" dt="2021-05-06T12:41:20.997" v="2585" actId="1076"/>
          <ac:picMkLst>
            <pc:docMk/>
            <pc:sldMk cId="215713896" sldId="271"/>
            <ac:picMk id="7" creationId="{762A1711-B26F-4AEE-8801-94DB5CFFC341}"/>
          </ac:picMkLst>
        </pc:picChg>
        <pc:picChg chg="add mod">
          <ac:chgData name="Fahrettin Cakir" userId="95e73e5812fb9628" providerId="LiveId" clId="{75241F88-A1EB-47DF-9F1A-CAAF993B24F2}" dt="2021-05-06T12:41:30.052" v="2587" actId="14100"/>
          <ac:picMkLst>
            <pc:docMk/>
            <pc:sldMk cId="215713896" sldId="271"/>
            <ac:picMk id="9" creationId="{ADB30781-8384-41D9-BF09-DA68F6E43B48}"/>
          </ac:picMkLst>
        </pc:picChg>
        <pc:picChg chg="add mod">
          <ac:chgData name="Fahrettin Cakir" userId="95e73e5812fb9628" providerId="LiveId" clId="{75241F88-A1EB-47DF-9F1A-CAAF993B24F2}" dt="2021-05-06T12:43:11.272" v="2598" actId="1076"/>
          <ac:picMkLst>
            <pc:docMk/>
            <pc:sldMk cId="215713896" sldId="271"/>
            <ac:picMk id="11" creationId="{4FB33FD0-0C56-44DB-BBC7-6889C17434BC}"/>
          </ac:picMkLst>
        </pc:picChg>
      </pc:sldChg>
      <pc:sldChg chg="modSp add del mod">
        <pc:chgData name="Fahrettin Cakir" userId="95e73e5812fb9628" providerId="LiveId" clId="{75241F88-A1EB-47DF-9F1A-CAAF993B24F2}" dt="2021-05-04T10:52:23.034" v="127" actId="47"/>
        <pc:sldMkLst>
          <pc:docMk/>
          <pc:sldMk cId="2737724548" sldId="271"/>
        </pc:sldMkLst>
        <pc:spChg chg="mod">
          <ac:chgData name="Fahrettin Cakir" userId="95e73e5812fb9628" providerId="LiveId" clId="{75241F88-A1EB-47DF-9F1A-CAAF993B24F2}" dt="2021-05-04T10:52:14.296" v="126" actId="20577"/>
          <ac:spMkLst>
            <pc:docMk/>
            <pc:sldMk cId="2737724548" sldId="271"/>
            <ac:spMk id="2" creationId="{04EF01CB-5A8A-4029-9F7B-AE759E1B3176}"/>
          </ac:spMkLst>
        </pc:spChg>
      </pc:sldChg>
      <pc:sldChg chg="modSp add del mod">
        <pc:chgData name="Fahrettin Cakir" userId="95e73e5812fb9628" providerId="LiveId" clId="{75241F88-A1EB-47DF-9F1A-CAAF993B24F2}" dt="2021-05-07T07:27:57.892" v="3110" actId="47"/>
        <pc:sldMkLst>
          <pc:docMk/>
          <pc:sldMk cId="3966309811" sldId="272"/>
        </pc:sldMkLst>
        <pc:spChg chg="mod">
          <ac:chgData name="Fahrettin Cakir" userId="95e73e5812fb9628" providerId="LiveId" clId="{75241F88-A1EB-47DF-9F1A-CAAF993B24F2}" dt="2021-05-04T10:52:58.646" v="170" actId="20577"/>
          <ac:spMkLst>
            <pc:docMk/>
            <pc:sldMk cId="3966309811" sldId="272"/>
            <ac:spMk id="2" creationId="{04EF01CB-5A8A-4029-9F7B-AE759E1B3176}"/>
          </ac:spMkLst>
        </pc:spChg>
      </pc:sldChg>
      <pc:sldChg chg="modSp add del mod">
        <pc:chgData name="Fahrettin Cakir" userId="95e73e5812fb9628" providerId="LiveId" clId="{75241F88-A1EB-47DF-9F1A-CAAF993B24F2}" dt="2021-05-07T09:02:58.052" v="3725" actId="47"/>
        <pc:sldMkLst>
          <pc:docMk/>
          <pc:sldMk cId="657457954" sldId="273"/>
        </pc:sldMkLst>
        <pc:spChg chg="mod">
          <ac:chgData name="Fahrettin Cakir" userId="95e73e5812fb9628" providerId="LiveId" clId="{75241F88-A1EB-47DF-9F1A-CAAF993B24F2}" dt="2021-05-07T09:02:52.751" v="3723" actId="21"/>
          <ac:spMkLst>
            <pc:docMk/>
            <pc:sldMk cId="657457954" sldId="273"/>
            <ac:spMk id="2" creationId="{04EF01CB-5A8A-4029-9F7B-AE759E1B3176}"/>
          </ac:spMkLst>
        </pc:spChg>
      </pc:sldChg>
      <pc:sldChg chg="modSp add del mod">
        <pc:chgData name="Fahrettin Cakir" userId="95e73e5812fb9628" providerId="LiveId" clId="{75241F88-A1EB-47DF-9F1A-CAAF993B24F2}" dt="2021-05-07T12:14:23.971" v="4366" actId="47"/>
        <pc:sldMkLst>
          <pc:docMk/>
          <pc:sldMk cId="1391713446" sldId="274"/>
        </pc:sldMkLst>
        <pc:spChg chg="mod">
          <ac:chgData name="Fahrettin Cakir" userId="95e73e5812fb9628" providerId="LiveId" clId="{75241F88-A1EB-47DF-9F1A-CAAF993B24F2}" dt="2021-05-07T12:14:20.286" v="4364" actId="21"/>
          <ac:spMkLst>
            <pc:docMk/>
            <pc:sldMk cId="1391713446" sldId="274"/>
            <ac:spMk id="2" creationId="{04EF01CB-5A8A-4029-9F7B-AE759E1B3176}"/>
          </ac:spMkLst>
        </pc:spChg>
      </pc:sldChg>
      <pc:sldChg chg="modSp add mod">
        <pc:chgData name="Fahrettin Cakir" userId="95e73e5812fb9628" providerId="LiveId" clId="{75241F88-A1EB-47DF-9F1A-CAAF993B24F2}" dt="2021-05-07T13:57:23.743" v="5729" actId="20577"/>
        <pc:sldMkLst>
          <pc:docMk/>
          <pc:sldMk cId="9492343" sldId="275"/>
        </pc:sldMkLst>
        <pc:spChg chg="mod">
          <ac:chgData name="Fahrettin Cakir" userId="95e73e5812fb9628" providerId="LiveId" clId="{75241F88-A1EB-47DF-9F1A-CAAF993B24F2}" dt="2021-05-07T13:57:23.743" v="5729" actId="20577"/>
          <ac:spMkLst>
            <pc:docMk/>
            <pc:sldMk cId="9492343" sldId="275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7T13:56:27.621" v="5719" actId="27636"/>
          <ac:spMkLst>
            <pc:docMk/>
            <pc:sldMk cId="9492343" sldId="275"/>
            <ac:spMk id="3" creationId="{A79F8193-7E64-47C9-94CC-56EF22F40640}"/>
          </ac:spMkLst>
        </pc:spChg>
      </pc:sldChg>
      <pc:sldChg chg="modSp add mod">
        <pc:chgData name="Fahrettin Cakir" userId="95e73e5812fb9628" providerId="LiveId" clId="{75241F88-A1EB-47DF-9F1A-CAAF993B24F2}" dt="2021-05-07T14:25:36.868" v="6193" actId="20577"/>
        <pc:sldMkLst>
          <pc:docMk/>
          <pc:sldMk cId="3047342333" sldId="276"/>
        </pc:sldMkLst>
        <pc:spChg chg="mod">
          <ac:chgData name="Fahrettin Cakir" userId="95e73e5812fb9628" providerId="LiveId" clId="{75241F88-A1EB-47DF-9F1A-CAAF993B24F2}" dt="2021-05-04T10:54:07.389" v="274" actId="20577"/>
          <ac:spMkLst>
            <pc:docMk/>
            <pc:sldMk cId="3047342333" sldId="276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7T14:25:36.868" v="6193" actId="20577"/>
          <ac:spMkLst>
            <pc:docMk/>
            <pc:sldMk cId="3047342333" sldId="276"/>
            <ac:spMk id="3" creationId="{A79F8193-7E64-47C9-94CC-56EF22F40640}"/>
          </ac:spMkLst>
        </pc:spChg>
      </pc:sldChg>
      <pc:sldChg chg="modSp add mod">
        <pc:chgData name="Fahrettin Cakir" userId="95e73e5812fb9628" providerId="LiveId" clId="{75241F88-A1EB-47DF-9F1A-CAAF993B24F2}" dt="2021-05-07T14:41:47.052" v="6416" actId="20577"/>
        <pc:sldMkLst>
          <pc:docMk/>
          <pc:sldMk cId="2685119102" sldId="277"/>
        </pc:sldMkLst>
        <pc:spChg chg="mod">
          <ac:chgData name="Fahrettin Cakir" userId="95e73e5812fb9628" providerId="LiveId" clId="{75241F88-A1EB-47DF-9F1A-CAAF993B24F2}" dt="2021-05-04T10:54:20.242" v="291" actId="20577"/>
          <ac:spMkLst>
            <pc:docMk/>
            <pc:sldMk cId="2685119102" sldId="277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7T14:41:47.052" v="6416" actId="20577"/>
          <ac:spMkLst>
            <pc:docMk/>
            <pc:sldMk cId="2685119102" sldId="277"/>
            <ac:spMk id="3" creationId="{A79F8193-7E64-47C9-94CC-56EF22F40640}"/>
          </ac:spMkLst>
        </pc:spChg>
      </pc:sldChg>
      <pc:sldChg chg="modSp add mod">
        <pc:chgData name="Fahrettin Cakir" userId="95e73e5812fb9628" providerId="LiveId" clId="{75241F88-A1EB-47DF-9F1A-CAAF993B24F2}" dt="2021-05-07T15:35:14.640" v="8276" actId="20577"/>
        <pc:sldMkLst>
          <pc:docMk/>
          <pc:sldMk cId="2064573776" sldId="278"/>
        </pc:sldMkLst>
        <pc:spChg chg="mod">
          <ac:chgData name="Fahrettin Cakir" userId="95e73e5812fb9628" providerId="LiveId" clId="{75241F88-A1EB-47DF-9F1A-CAAF993B24F2}" dt="2021-05-04T10:54:29.502" v="301" actId="20577"/>
          <ac:spMkLst>
            <pc:docMk/>
            <pc:sldMk cId="2064573776" sldId="278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7T15:35:14.640" v="8276" actId="20577"/>
          <ac:spMkLst>
            <pc:docMk/>
            <pc:sldMk cId="2064573776" sldId="278"/>
            <ac:spMk id="3" creationId="{A79F8193-7E64-47C9-94CC-56EF22F40640}"/>
          </ac:spMkLst>
        </pc:spChg>
      </pc:sldChg>
      <pc:sldChg chg="modSp add mod">
        <pc:chgData name="Fahrettin Cakir" userId="95e73e5812fb9628" providerId="LiveId" clId="{75241F88-A1EB-47DF-9F1A-CAAF993B24F2}" dt="2021-05-07T15:54:15.688" v="9094" actId="20577"/>
        <pc:sldMkLst>
          <pc:docMk/>
          <pc:sldMk cId="2344311189" sldId="279"/>
        </pc:sldMkLst>
        <pc:spChg chg="mod">
          <ac:chgData name="Fahrettin Cakir" userId="95e73e5812fb9628" providerId="LiveId" clId="{75241F88-A1EB-47DF-9F1A-CAAF993B24F2}" dt="2021-05-04T10:54:55.708" v="328" actId="20577"/>
          <ac:spMkLst>
            <pc:docMk/>
            <pc:sldMk cId="2344311189" sldId="279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7T15:54:15.688" v="9094" actId="20577"/>
          <ac:spMkLst>
            <pc:docMk/>
            <pc:sldMk cId="2344311189" sldId="279"/>
            <ac:spMk id="3" creationId="{A79F8193-7E64-47C9-94CC-56EF22F40640}"/>
          </ac:spMkLst>
        </pc:spChg>
      </pc:sldChg>
      <pc:sldChg chg="modSp add del mod">
        <pc:chgData name="Fahrettin Cakir" userId="95e73e5812fb9628" providerId="LiveId" clId="{75241F88-A1EB-47DF-9F1A-CAAF993B24F2}" dt="2021-05-07T16:13:25.861" v="10120" actId="47"/>
        <pc:sldMkLst>
          <pc:docMk/>
          <pc:sldMk cId="790523146" sldId="280"/>
        </pc:sldMkLst>
        <pc:spChg chg="mod">
          <ac:chgData name="Fahrettin Cakir" userId="95e73e5812fb9628" providerId="LiveId" clId="{75241F88-A1EB-47DF-9F1A-CAAF993B24F2}" dt="2021-05-04T10:55:11.090" v="352" actId="20577"/>
          <ac:spMkLst>
            <pc:docMk/>
            <pc:sldMk cId="790523146" sldId="280"/>
            <ac:spMk id="2" creationId="{04EF01CB-5A8A-4029-9F7B-AE759E1B3176}"/>
          </ac:spMkLst>
        </pc:spChg>
      </pc:sldChg>
      <pc:sldChg chg="modSp add mod">
        <pc:chgData name="Fahrettin Cakir" userId="95e73e5812fb9628" providerId="LiveId" clId="{75241F88-A1EB-47DF-9F1A-CAAF993B24F2}" dt="2021-05-07T16:33:55.904" v="11360" actId="20577"/>
        <pc:sldMkLst>
          <pc:docMk/>
          <pc:sldMk cId="3248939710" sldId="281"/>
        </pc:sldMkLst>
        <pc:spChg chg="mod">
          <ac:chgData name="Fahrettin Cakir" userId="95e73e5812fb9628" providerId="LiveId" clId="{75241F88-A1EB-47DF-9F1A-CAAF993B24F2}" dt="2021-05-04T10:55:28.506" v="374" actId="20577"/>
          <ac:spMkLst>
            <pc:docMk/>
            <pc:sldMk cId="3248939710" sldId="281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7T16:33:55.904" v="11360" actId="20577"/>
          <ac:spMkLst>
            <pc:docMk/>
            <pc:sldMk cId="3248939710" sldId="281"/>
            <ac:spMk id="3" creationId="{A79F8193-7E64-47C9-94CC-56EF22F40640}"/>
          </ac:spMkLst>
        </pc:spChg>
      </pc:sldChg>
      <pc:sldChg chg="modSp new mod">
        <pc:chgData name="Fahrettin Cakir" userId="95e73e5812fb9628" providerId="LiveId" clId="{75241F88-A1EB-47DF-9F1A-CAAF993B24F2}" dt="2021-05-06T11:39:22.026" v="1086" actId="113"/>
        <pc:sldMkLst>
          <pc:docMk/>
          <pc:sldMk cId="2396337675" sldId="282"/>
        </pc:sldMkLst>
        <pc:spChg chg="mod">
          <ac:chgData name="Fahrettin Cakir" userId="95e73e5812fb9628" providerId="LiveId" clId="{75241F88-A1EB-47DF-9F1A-CAAF993B24F2}" dt="2021-05-06T11:26:01.101" v="734" actId="20577"/>
          <ac:spMkLst>
            <pc:docMk/>
            <pc:sldMk cId="2396337675" sldId="282"/>
            <ac:spMk id="2" creationId="{CBF53818-54E3-4422-AEC6-AE57E89E4A51}"/>
          </ac:spMkLst>
        </pc:spChg>
        <pc:spChg chg="mod">
          <ac:chgData name="Fahrettin Cakir" userId="95e73e5812fb9628" providerId="LiveId" clId="{75241F88-A1EB-47DF-9F1A-CAAF993B24F2}" dt="2021-05-06T11:39:22.026" v="1086" actId="113"/>
          <ac:spMkLst>
            <pc:docMk/>
            <pc:sldMk cId="2396337675" sldId="282"/>
            <ac:spMk id="3" creationId="{0BFB3844-2F50-4C21-BD65-B606945A839A}"/>
          </ac:spMkLst>
        </pc:spChg>
      </pc:sldChg>
      <pc:sldChg chg="modSp add mod ord">
        <pc:chgData name="Fahrettin Cakir" userId="95e73e5812fb9628" providerId="LiveId" clId="{75241F88-A1EB-47DF-9F1A-CAAF993B24F2}" dt="2021-05-06T12:07:57.496" v="1646" actId="20577"/>
        <pc:sldMkLst>
          <pc:docMk/>
          <pc:sldMk cId="3691016179" sldId="283"/>
        </pc:sldMkLst>
        <pc:spChg chg="mod">
          <ac:chgData name="Fahrettin Cakir" userId="95e73e5812fb9628" providerId="LiveId" clId="{75241F88-A1EB-47DF-9F1A-CAAF993B24F2}" dt="2021-05-06T11:45:47.325" v="1105" actId="20577"/>
          <ac:spMkLst>
            <pc:docMk/>
            <pc:sldMk cId="3691016179" sldId="283"/>
            <ac:spMk id="2" creationId="{04EF01CB-5A8A-4029-9F7B-AE759E1B3176}"/>
          </ac:spMkLst>
        </pc:spChg>
        <pc:spChg chg="mod">
          <ac:chgData name="Fahrettin Cakir" userId="95e73e5812fb9628" providerId="LiveId" clId="{75241F88-A1EB-47DF-9F1A-CAAF993B24F2}" dt="2021-05-06T12:07:57.496" v="1646" actId="20577"/>
          <ac:spMkLst>
            <pc:docMk/>
            <pc:sldMk cId="3691016179" sldId="283"/>
            <ac:spMk id="3" creationId="{A79F8193-7E64-47C9-94CC-56EF22F40640}"/>
          </ac:spMkLst>
        </pc:spChg>
      </pc:sldChg>
      <pc:sldChg chg="modSp new mod modNotesTx">
        <pc:chgData name="Fahrettin Cakir" userId="95e73e5812fb9628" providerId="LiveId" clId="{75241F88-A1EB-47DF-9F1A-CAAF993B24F2}" dt="2021-05-06T12:47:01.497" v="2660" actId="20577"/>
        <pc:sldMkLst>
          <pc:docMk/>
          <pc:sldMk cId="342424209" sldId="284"/>
        </pc:sldMkLst>
        <pc:spChg chg="mod">
          <ac:chgData name="Fahrettin Cakir" userId="95e73e5812fb9628" providerId="LiveId" clId="{75241F88-A1EB-47DF-9F1A-CAAF993B24F2}" dt="2021-05-06T12:08:22.256" v="1687" actId="20577"/>
          <ac:spMkLst>
            <pc:docMk/>
            <pc:sldMk cId="342424209" sldId="284"/>
            <ac:spMk id="2" creationId="{77539ED2-2CB5-4A5F-B873-6CCF8B8BEBFA}"/>
          </ac:spMkLst>
        </pc:spChg>
        <pc:spChg chg="mod">
          <ac:chgData name="Fahrettin Cakir" userId="95e73e5812fb9628" providerId="LiveId" clId="{75241F88-A1EB-47DF-9F1A-CAAF993B24F2}" dt="2021-05-06T12:45:41.177" v="2610" actId="20577"/>
          <ac:spMkLst>
            <pc:docMk/>
            <pc:sldMk cId="342424209" sldId="284"/>
            <ac:spMk id="3" creationId="{27431217-6F6C-4FDA-B6B9-41374756A6DB}"/>
          </ac:spMkLst>
        </pc:spChg>
      </pc:sldChg>
      <pc:sldChg chg="modSp add del mod">
        <pc:chgData name="Fahrettin Cakir" userId="95e73e5812fb9628" providerId="LiveId" clId="{75241F88-A1EB-47DF-9F1A-CAAF993B24F2}" dt="2021-05-06T11:45:37.848" v="1093" actId="47"/>
        <pc:sldMkLst>
          <pc:docMk/>
          <pc:sldMk cId="0" sldId="304"/>
        </pc:sldMkLst>
        <pc:spChg chg="mod">
          <ac:chgData name="Fahrettin Cakir" userId="95e73e5812fb9628" providerId="LiveId" clId="{75241F88-A1EB-47DF-9F1A-CAAF993B24F2}" dt="2021-05-06T11:45:04.750" v="1092" actId="20577"/>
          <ac:spMkLst>
            <pc:docMk/>
            <pc:sldMk cId="0" sldId="304"/>
            <ac:spMk id="51202" creationId="{D9DC68FD-F890-45C3-A737-596834407C10}"/>
          </ac:spMkLst>
        </pc:spChg>
      </pc:sldChg>
      <pc:sldChg chg="modSp add mod">
        <pc:chgData name="Fahrettin Cakir" userId="95e73e5812fb9628" providerId="LiveId" clId="{75241F88-A1EB-47DF-9F1A-CAAF993B24F2}" dt="2021-05-06T12:35:29.346" v="2372" actId="20577"/>
        <pc:sldMkLst>
          <pc:docMk/>
          <pc:sldMk cId="0" sldId="309"/>
        </pc:sldMkLst>
        <pc:spChg chg="mod">
          <ac:chgData name="Fahrettin Cakir" userId="95e73e5812fb9628" providerId="LiveId" clId="{75241F88-A1EB-47DF-9F1A-CAAF993B24F2}" dt="2021-05-06T12:30:23.353" v="2155" actId="20577"/>
          <ac:spMkLst>
            <pc:docMk/>
            <pc:sldMk cId="0" sldId="309"/>
            <ac:spMk id="61442" creationId="{794BE65C-70B2-4C18-A868-D112EC4F323D}"/>
          </ac:spMkLst>
        </pc:spChg>
        <pc:spChg chg="mod">
          <ac:chgData name="Fahrettin Cakir" userId="95e73e5812fb9628" providerId="LiveId" clId="{75241F88-A1EB-47DF-9F1A-CAAF993B24F2}" dt="2021-05-06T12:34:52.480" v="2345" actId="113"/>
          <ac:spMkLst>
            <pc:docMk/>
            <pc:sldMk cId="0" sldId="309"/>
            <ac:spMk id="61443" creationId="{4518EBAA-D8D2-4110-8F3B-E157C20DEB07}"/>
          </ac:spMkLst>
        </pc:spChg>
        <pc:spChg chg="mod">
          <ac:chgData name="Fahrettin Cakir" userId="95e73e5812fb9628" providerId="LiveId" clId="{75241F88-A1EB-47DF-9F1A-CAAF993B24F2}" dt="2021-05-06T12:35:29.346" v="2372" actId="20577"/>
          <ac:spMkLst>
            <pc:docMk/>
            <pc:sldMk cId="0" sldId="309"/>
            <ac:spMk id="61444" creationId="{9CB35223-5740-434B-9DAC-459247C62763}"/>
          </ac:spMkLst>
        </pc:spChg>
      </pc:sldChg>
      <pc:sldChg chg="modSp new del mod">
        <pc:chgData name="Fahrettin Cakir" userId="95e73e5812fb9628" providerId="LiveId" clId="{75241F88-A1EB-47DF-9F1A-CAAF993B24F2}" dt="2021-05-06T12:30:56.498" v="2179" actId="47"/>
        <pc:sldMkLst>
          <pc:docMk/>
          <pc:sldMk cId="724318626" sldId="310"/>
        </pc:sldMkLst>
        <pc:spChg chg="mod">
          <ac:chgData name="Fahrettin Cakir" userId="95e73e5812fb9628" providerId="LiveId" clId="{75241F88-A1EB-47DF-9F1A-CAAF993B24F2}" dt="2021-05-06T12:30:40.792" v="2177" actId="20577"/>
          <ac:spMkLst>
            <pc:docMk/>
            <pc:sldMk cId="724318626" sldId="310"/>
            <ac:spMk id="2" creationId="{B161DE27-7A3B-4B25-AF8B-69163E26C102}"/>
          </ac:spMkLst>
        </pc:spChg>
      </pc:sldChg>
      <pc:sldChg chg="modSp add mod">
        <pc:chgData name="Fahrettin Cakir" userId="95e73e5812fb9628" providerId="LiveId" clId="{75241F88-A1EB-47DF-9F1A-CAAF993B24F2}" dt="2021-05-06T12:34:08.696" v="2340" actId="20577"/>
        <pc:sldMkLst>
          <pc:docMk/>
          <pc:sldMk cId="3724913551" sldId="311"/>
        </pc:sldMkLst>
        <pc:spChg chg="mod">
          <ac:chgData name="Fahrettin Cakir" userId="95e73e5812fb9628" providerId="LiveId" clId="{75241F88-A1EB-47DF-9F1A-CAAF993B24F2}" dt="2021-05-06T12:31:05.136" v="2190" actId="20577"/>
          <ac:spMkLst>
            <pc:docMk/>
            <pc:sldMk cId="3724913551" sldId="311"/>
            <ac:spMk id="63490" creationId="{EE8A778E-F511-4648-9C0D-E7AC99441E14}"/>
          </ac:spMkLst>
        </pc:spChg>
        <pc:spChg chg="mod">
          <ac:chgData name="Fahrettin Cakir" userId="95e73e5812fb9628" providerId="LiveId" clId="{75241F88-A1EB-47DF-9F1A-CAAF993B24F2}" dt="2021-05-06T12:33:13.807" v="2304" actId="20577"/>
          <ac:spMkLst>
            <pc:docMk/>
            <pc:sldMk cId="3724913551" sldId="311"/>
            <ac:spMk id="63492" creationId="{641AEAA5-0739-45C9-BA8B-CD26F7E85A9D}"/>
          </ac:spMkLst>
        </pc:spChg>
        <pc:spChg chg="mod">
          <ac:chgData name="Fahrettin Cakir" userId="95e73e5812fb9628" providerId="LiveId" clId="{75241F88-A1EB-47DF-9F1A-CAAF993B24F2}" dt="2021-05-06T12:33:17.634" v="2307" actId="20577"/>
          <ac:spMkLst>
            <pc:docMk/>
            <pc:sldMk cId="3724913551" sldId="311"/>
            <ac:spMk id="63494" creationId="{36381B32-2730-4B9A-B372-A83D94748D40}"/>
          </ac:spMkLst>
        </pc:spChg>
        <pc:spChg chg="mod">
          <ac:chgData name="Fahrettin Cakir" userId="95e73e5812fb9628" providerId="LiveId" clId="{75241F88-A1EB-47DF-9F1A-CAAF993B24F2}" dt="2021-05-06T12:34:08.696" v="2340" actId="20577"/>
          <ac:spMkLst>
            <pc:docMk/>
            <pc:sldMk cId="3724913551" sldId="311"/>
            <ac:spMk id="63495" creationId="{4250D077-808E-4738-A578-47E9834AF8CD}"/>
          </ac:spMkLst>
        </pc:spChg>
        <pc:spChg chg="mod">
          <ac:chgData name="Fahrettin Cakir" userId="95e73e5812fb9628" providerId="LiveId" clId="{75241F88-A1EB-47DF-9F1A-CAAF993B24F2}" dt="2021-05-06T12:32:56.483" v="2277" actId="20577"/>
          <ac:spMkLst>
            <pc:docMk/>
            <pc:sldMk cId="3724913551" sldId="311"/>
            <ac:spMk id="63496" creationId="{EB4CF095-05BB-40E5-B5EE-FF0AC2FB6B82}"/>
          </ac:spMkLst>
        </pc:spChg>
      </pc:sldChg>
      <pc:sldChg chg="modSp add mod ord modNotesTx">
        <pc:chgData name="Fahrettin Cakir" userId="95e73e5812fb9628" providerId="LiveId" clId="{75241F88-A1EB-47DF-9F1A-CAAF993B24F2}" dt="2021-05-07T07:17:12.524" v="3108" actId="20577"/>
        <pc:sldMkLst>
          <pc:docMk/>
          <pc:sldMk cId="154205942" sldId="312"/>
        </pc:sldMkLst>
        <pc:spChg chg="mod">
          <ac:chgData name="Fahrettin Cakir" userId="95e73e5812fb9628" providerId="LiveId" clId="{75241F88-A1EB-47DF-9F1A-CAAF993B24F2}" dt="2021-05-06T12:38:50.281" v="2490" actId="20577"/>
          <ac:spMkLst>
            <pc:docMk/>
            <pc:sldMk cId="154205942" sldId="312"/>
            <ac:spMk id="65538" creationId="{48D713B7-BB8C-4CE6-9EE5-FFD738D00D45}"/>
          </ac:spMkLst>
        </pc:spChg>
        <pc:spChg chg="mod">
          <ac:chgData name="Fahrettin Cakir" userId="95e73e5812fb9628" providerId="LiveId" clId="{75241F88-A1EB-47DF-9F1A-CAAF993B24F2}" dt="2021-05-06T13:06:41.365" v="3070" actId="113"/>
          <ac:spMkLst>
            <pc:docMk/>
            <pc:sldMk cId="154205942" sldId="312"/>
            <ac:spMk id="65539" creationId="{7F6BB7CA-C6BF-465E-ACC7-834557C8D6F9}"/>
          </ac:spMkLst>
        </pc:spChg>
      </pc:sldChg>
      <pc:sldChg chg="modSp new mod">
        <pc:chgData name="Fahrettin Cakir" userId="95e73e5812fb9628" providerId="LiveId" clId="{75241F88-A1EB-47DF-9F1A-CAAF993B24F2}" dt="2021-05-07T08:54:21.834" v="3438" actId="27636"/>
        <pc:sldMkLst>
          <pc:docMk/>
          <pc:sldMk cId="1214361702" sldId="313"/>
        </pc:sldMkLst>
        <pc:spChg chg="mod">
          <ac:chgData name="Fahrettin Cakir" userId="95e73e5812fb9628" providerId="LiveId" clId="{75241F88-A1EB-47DF-9F1A-CAAF993B24F2}" dt="2021-05-07T07:28:00.762" v="3115" actId="20577"/>
          <ac:spMkLst>
            <pc:docMk/>
            <pc:sldMk cId="1214361702" sldId="313"/>
            <ac:spMk id="2" creationId="{191E61F7-99CE-491C-BD48-7A30B5CE13D9}"/>
          </ac:spMkLst>
        </pc:spChg>
        <pc:spChg chg="mod">
          <ac:chgData name="Fahrettin Cakir" userId="95e73e5812fb9628" providerId="LiveId" clId="{75241F88-A1EB-47DF-9F1A-CAAF993B24F2}" dt="2021-05-07T08:54:21.834" v="3438" actId="27636"/>
          <ac:spMkLst>
            <pc:docMk/>
            <pc:sldMk cId="1214361702" sldId="313"/>
            <ac:spMk id="3" creationId="{6F48D706-AED2-4DB9-A13A-E535D0A59A7C}"/>
          </ac:spMkLst>
        </pc:spChg>
        <pc:spChg chg="mod">
          <ac:chgData name="Fahrettin Cakir" userId="95e73e5812fb9628" providerId="LiveId" clId="{75241F88-A1EB-47DF-9F1A-CAAF993B24F2}" dt="2021-05-07T08:54:21.833" v="3437" actId="27636"/>
          <ac:spMkLst>
            <pc:docMk/>
            <pc:sldMk cId="1214361702" sldId="313"/>
            <ac:spMk id="4" creationId="{54D728C2-2E84-4E3B-9355-FD39B5BA2092}"/>
          </ac:spMkLst>
        </pc:spChg>
      </pc:sldChg>
      <pc:sldChg chg="modSp new mod">
        <pc:chgData name="Fahrettin Cakir" userId="95e73e5812fb9628" providerId="LiveId" clId="{75241F88-A1EB-47DF-9F1A-CAAF993B24F2}" dt="2021-05-07T09:16:16.482" v="3983" actId="20577"/>
        <pc:sldMkLst>
          <pc:docMk/>
          <pc:sldMk cId="2465986575" sldId="314"/>
        </pc:sldMkLst>
        <pc:spChg chg="mod">
          <ac:chgData name="Fahrettin Cakir" userId="95e73e5812fb9628" providerId="LiveId" clId="{75241F88-A1EB-47DF-9F1A-CAAF993B24F2}" dt="2021-05-07T08:55:35.426" v="3444" actId="20577"/>
          <ac:spMkLst>
            <pc:docMk/>
            <pc:sldMk cId="2465986575" sldId="314"/>
            <ac:spMk id="2" creationId="{6502636B-604B-453E-B674-7A82617B3F44}"/>
          </ac:spMkLst>
        </pc:spChg>
        <pc:spChg chg="mod">
          <ac:chgData name="Fahrettin Cakir" userId="95e73e5812fb9628" providerId="LiveId" clId="{75241F88-A1EB-47DF-9F1A-CAAF993B24F2}" dt="2021-05-07T08:56:59.898" v="3721" actId="20577"/>
          <ac:spMkLst>
            <pc:docMk/>
            <pc:sldMk cId="2465986575" sldId="314"/>
            <ac:spMk id="3" creationId="{D842F472-5F8D-497E-BFFA-230074418AF7}"/>
          </ac:spMkLst>
        </pc:spChg>
        <pc:spChg chg="mod">
          <ac:chgData name="Fahrettin Cakir" userId="95e73e5812fb9628" providerId="LiveId" clId="{75241F88-A1EB-47DF-9F1A-CAAF993B24F2}" dt="2021-05-07T09:16:16.482" v="3983" actId="20577"/>
          <ac:spMkLst>
            <pc:docMk/>
            <pc:sldMk cId="2465986575" sldId="314"/>
            <ac:spMk id="4" creationId="{AFCABE2E-96B2-418C-9E4F-02E982FBA2BE}"/>
          </ac:spMkLst>
        </pc:spChg>
      </pc:sldChg>
      <pc:sldChg chg="modSp new mod">
        <pc:chgData name="Fahrettin Cakir" userId="95e73e5812fb9628" providerId="LiveId" clId="{75241F88-A1EB-47DF-9F1A-CAAF993B24F2}" dt="2021-05-07T09:28:27.289" v="4362" actId="20577"/>
        <pc:sldMkLst>
          <pc:docMk/>
          <pc:sldMk cId="598049295" sldId="315"/>
        </pc:sldMkLst>
        <pc:spChg chg="mod">
          <ac:chgData name="Fahrettin Cakir" userId="95e73e5812fb9628" providerId="LiveId" clId="{75241F88-A1EB-47DF-9F1A-CAAF993B24F2}" dt="2021-05-07T09:02:56.074" v="3724"/>
          <ac:spMkLst>
            <pc:docMk/>
            <pc:sldMk cId="598049295" sldId="315"/>
            <ac:spMk id="2" creationId="{3C2C3C31-1D4B-40D3-A79B-C35A4B1855C7}"/>
          </ac:spMkLst>
        </pc:spChg>
        <pc:spChg chg="mod">
          <ac:chgData name="Fahrettin Cakir" userId="95e73e5812fb9628" providerId="LiveId" clId="{75241F88-A1EB-47DF-9F1A-CAAF993B24F2}" dt="2021-05-07T09:28:27.289" v="4362" actId="20577"/>
          <ac:spMkLst>
            <pc:docMk/>
            <pc:sldMk cId="598049295" sldId="315"/>
            <ac:spMk id="3" creationId="{D437D336-A963-4CC8-A950-AAB9C1408DD9}"/>
          </ac:spMkLst>
        </pc:spChg>
        <pc:spChg chg="mod">
          <ac:chgData name="Fahrettin Cakir" userId="95e73e5812fb9628" providerId="LiveId" clId="{75241F88-A1EB-47DF-9F1A-CAAF993B24F2}" dt="2021-05-07T09:28:13.042" v="4331" actId="27636"/>
          <ac:spMkLst>
            <pc:docMk/>
            <pc:sldMk cId="598049295" sldId="315"/>
            <ac:spMk id="4" creationId="{94ECDD6C-8323-46F4-94FC-5F1E66712BD3}"/>
          </ac:spMkLst>
        </pc:spChg>
      </pc:sldChg>
      <pc:sldChg chg="modSp new mod">
        <pc:chgData name="Fahrettin Cakir" userId="95e73e5812fb9628" providerId="LiveId" clId="{75241F88-A1EB-47DF-9F1A-CAAF993B24F2}" dt="2021-05-07T09:23:01.979" v="4270" actId="20577"/>
        <pc:sldMkLst>
          <pc:docMk/>
          <pc:sldMk cId="1999849393" sldId="316"/>
        </pc:sldMkLst>
        <pc:spChg chg="mod">
          <ac:chgData name="Fahrettin Cakir" userId="95e73e5812fb9628" providerId="LiveId" clId="{75241F88-A1EB-47DF-9F1A-CAAF993B24F2}" dt="2021-05-07T09:17:07.508" v="3985"/>
          <ac:spMkLst>
            <pc:docMk/>
            <pc:sldMk cId="1999849393" sldId="316"/>
            <ac:spMk id="2" creationId="{28F507C1-A7DB-4CC2-AF40-058130974A0E}"/>
          </ac:spMkLst>
        </pc:spChg>
        <pc:spChg chg="mod">
          <ac:chgData name="Fahrettin Cakir" userId="95e73e5812fb9628" providerId="LiveId" clId="{75241F88-A1EB-47DF-9F1A-CAAF993B24F2}" dt="2021-05-07T09:19:07.427" v="4260" actId="20577"/>
          <ac:spMkLst>
            <pc:docMk/>
            <pc:sldMk cId="1999849393" sldId="316"/>
            <ac:spMk id="3" creationId="{36031889-2E80-4317-B24C-40B27D6768BA}"/>
          </ac:spMkLst>
        </pc:spChg>
        <pc:spChg chg="mod">
          <ac:chgData name="Fahrettin Cakir" userId="95e73e5812fb9628" providerId="LiveId" clId="{75241F88-A1EB-47DF-9F1A-CAAF993B24F2}" dt="2021-05-07T09:23:01.979" v="4270" actId="20577"/>
          <ac:spMkLst>
            <pc:docMk/>
            <pc:sldMk cId="1999849393" sldId="316"/>
            <ac:spMk id="4" creationId="{ACE4C9FC-AE9D-4906-BB53-AC277683EA37}"/>
          </ac:spMkLst>
        </pc:spChg>
      </pc:sldChg>
      <pc:sldChg chg="modSp new mod">
        <pc:chgData name="Fahrettin Cakir" userId="95e73e5812fb9628" providerId="LiveId" clId="{75241F88-A1EB-47DF-9F1A-CAAF993B24F2}" dt="2021-05-07T12:28:35.807" v="4784" actId="20577"/>
        <pc:sldMkLst>
          <pc:docMk/>
          <pc:sldMk cId="4234362988" sldId="317"/>
        </pc:sldMkLst>
        <pc:spChg chg="mod">
          <ac:chgData name="Fahrettin Cakir" userId="95e73e5812fb9628" providerId="LiveId" clId="{75241F88-A1EB-47DF-9F1A-CAAF993B24F2}" dt="2021-05-07T12:14:22.090" v="4365"/>
          <ac:spMkLst>
            <pc:docMk/>
            <pc:sldMk cId="4234362988" sldId="317"/>
            <ac:spMk id="2" creationId="{F7EF88E8-B1AA-43CE-993E-EFCDAD5FA754}"/>
          </ac:spMkLst>
        </pc:spChg>
        <pc:spChg chg="mod">
          <ac:chgData name="Fahrettin Cakir" userId="95e73e5812fb9628" providerId="LiveId" clId="{75241F88-A1EB-47DF-9F1A-CAAF993B24F2}" dt="2021-05-07T12:20:46.740" v="4671" actId="20577"/>
          <ac:spMkLst>
            <pc:docMk/>
            <pc:sldMk cId="4234362988" sldId="317"/>
            <ac:spMk id="3" creationId="{021DC7F6-AC68-49B5-9144-456F867B8643}"/>
          </ac:spMkLst>
        </pc:spChg>
        <pc:spChg chg="mod">
          <ac:chgData name="Fahrettin Cakir" userId="95e73e5812fb9628" providerId="LiveId" clId="{75241F88-A1EB-47DF-9F1A-CAAF993B24F2}" dt="2021-05-07T12:28:35.807" v="4784" actId="20577"/>
          <ac:spMkLst>
            <pc:docMk/>
            <pc:sldMk cId="4234362988" sldId="317"/>
            <ac:spMk id="4" creationId="{540A7842-0B1B-43D1-BC56-42FE851911EF}"/>
          </ac:spMkLst>
        </pc:spChg>
      </pc:sldChg>
      <pc:sldChg chg="modSp new del mod">
        <pc:chgData name="Fahrettin Cakir" userId="95e73e5812fb9628" providerId="LiveId" clId="{75241F88-A1EB-47DF-9F1A-CAAF993B24F2}" dt="2021-05-07T12:40:49.306" v="5035" actId="47"/>
        <pc:sldMkLst>
          <pc:docMk/>
          <pc:sldMk cId="2060162850" sldId="318"/>
        </pc:sldMkLst>
        <pc:spChg chg="mod">
          <ac:chgData name="Fahrettin Cakir" userId="95e73e5812fb9628" providerId="LiveId" clId="{75241F88-A1EB-47DF-9F1A-CAAF993B24F2}" dt="2021-05-07T12:22:55.203" v="4690" actId="20577"/>
          <ac:spMkLst>
            <pc:docMk/>
            <pc:sldMk cId="2060162850" sldId="318"/>
            <ac:spMk id="2" creationId="{C663A3F5-07C9-42F4-BC05-A9F93EA1DC4B}"/>
          </ac:spMkLst>
        </pc:spChg>
        <pc:spChg chg="mod">
          <ac:chgData name="Fahrettin Cakir" userId="95e73e5812fb9628" providerId="LiveId" clId="{75241F88-A1EB-47DF-9F1A-CAAF993B24F2}" dt="2021-05-07T12:33:30.887" v="5002" actId="21"/>
          <ac:spMkLst>
            <pc:docMk/>
            <pc:sldMk cId="2060162850" sldId="318"/>
            <ac:spMk id="3" creationId="{C5161958-5164-4FA5-9ACB-E4B36C86773E}"/>
          </ac:spMkLst>
        </pc:spChg>
        <pc:spChg chg="mod">
          <ac:chgData name="Fahrettin Cakir" userId="95e73e5812fb9628" providerId="LiveId" clId="{75241F88-A1EB-47DF-9F1A-CAAF993B24F2}" dt="2021-05-07T12:33:58.012" v="5013" actId="21"/>
          <ac:spMkLst>
            <pc:docMk/>
            <pc:sldMk cId="2060162850" sldId="318"/>
            <ac:spMk id="4" creationId="{5EE5F510-40C3-499C-B879-18E70840F883}"/>
          </ac:spMkLst>
        </pc:spChg>
      </pc:sldChg>
      <pc:sldChg chg="addSp delSp modSp new mod">
        <pc:chgData name="Fahrettin Cakir" userId="95e73e5812fb9628" providerId="LiveId" clId="{75241F88-A1EB-47DF-9F1A-CAAF993B24F2}" dt="2021-05-07T12:39:21.399" v="5034" actId="1076"/>
        <pc:sldMkLst>
          <pc:docMk/>
          <pc:sldMk cId="3039723023" sldId="319"/>
        </pc:sldMkLst>
        <pc:spChg chg="mod">
          <ac:chgData name="Fahrettin Cakir" userId="95e73e5812fb9628" providerId="LiveId" clId="{75241F88-A1EB-47DF-9F1A-CAAF993B24F2}" dt="2021-05-07T12:37:01.084" v="5017" actId="20577"/>
          <ac:spMkLst>
            <pc:docMk/>
            <pc:sldMk cId="3039723023" sldId="319"/>
            <ac:spMk id="3" creationId="{8732816F-7C37-4B53-9F89-F8BC3C29D1AD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4" creationId="{A1FDF8B8-DF7E-4E5C-9BDE-F1B3E1FC613D}"/>
          </ac:spMkLst>
        </pc:spChg>
        <pc:spChg chg="add del mod">
          <ac:chgData name="Fahrettin Cakir" userId="95e73e5812fb9628" providerId="LiveId" clId="{75241F88-A1EB-47DF-9F1A-CAAF993B24F2}" dt="2021-05-07T12:38:27.264" v="5029" actId="478"/>
          <ac:spMkLst>
            <pc:docMk/>
            <pc:sldMk cId="3039723023" sldId="319"/>
            <ac:spMk id="5" creationId="{EC3AD7C5-2C37-43BC-9D14-2AD2C2A01249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6" creationId="{5961E28F-17C0-48CB-A5FC-5BE747624DC5}"/>
          </ac:spMkLst>
        </pc:spChg>
        <pc:spChg chg="add del mod">
          <ac:chgData name="Fahrettin Cakir" userId="95e73e5812fb9628" providerId="LiveId" clId="{75241F88-A1EB-47DF-9F1A-CAAF993B24F2}" dt="2021-05-07T12:38:27.264" v="5029" actId="478"/>
          <ac:spMkLst>
            <pc:docMk/>
            <pc:sldMk cId="3039723023" sldId="319"/>
            <ac:spMk id="7" creationId="{B58BAD15-8EE2-42B5-BB4E-49140C5058B4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8" creationId="{1AAB97AA-FF65-4416-A60A-9B08B91A3B65}"/>
          </ac:spMkLst>
        </pc:spChg>
        <pc:spChg chg="add del mod">
          <ac:chgData name="Fahrettin Cakir" userId="95e73e5812fb9628" providerId="LiveId" clId="{75241F88-A1EB-47DF-9F1A-CAAF993B24F2}" dt="2021-05-07T12:38:27.264" v="5029" actId="478"/>
          <ac:spMkLst>
            <pc:docMk/>
            <pc:sldMk cId="3039723023" sldId="319"/>
            <ac:spMk id="9" creationId="{166E6625-8178-4044-B180-3D1CFE700A91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10" creationId="{4E2DF443-ED66-4910-9B33-9A3BDA0A2CB0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11" creationId="{EECD3BFD-CDFC-41FC-AA96-AA7A4B0D68AD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12" creationId="{610D9A4C-51CA-423B-AD2F-4F2E8CEE9166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13" creationId="{3B55A3C8-F599-4A0E-995C-5C233CB56142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14" creationId="{A8AFF534-2475-45FF-805D-E6B50CAD86B5}"/>
          </ac:spMkLst>
        </pc:spChg>
        <pc:spChg chg="add del mod">
          <ac:chgData name="Fahrettin Cakir" userId="95e73e5812fb9628" providerId="LiveId" clId="{75241F88-A1EB-47DF-9F1A-CAAF993B24F2}" dt="2021-05-07T12:39:12.833" v="5031" actId="478"/>
          <ac:spMkLst>
            <pc:docMk/>
            <pc:sldMk cId="3039723023" sldId="319"/>
            <ac:spMk id="15" creationId="{E34322C8-E4B5-454A-BFB9-7EAADCC07051}"/>
          </ac:spMkLst>
        </pc:spChg>
        <pc:picChg chg="add mod">
          <ac:chgData name="Fahrettin Cakir" userId="95e73e5812fb9628" providerId="LiveId" clId="{75241F88-A1EB-47DF-9F1A-CAAF993B24F2}" dt="2021-05-07T12:39:21.399" v="5034" actId="1076"/>
          <ac:picMkLst>
            <pc:docMk/>
            <pc:sldMk cId="3039723023" sldId="319"/>
            <ac:picMk id="17" creationId="{A71D060A-1265-4C8E-95F5-9BB2174BC982}"/>
          </ac:picMkLst>
        </pc:picChg>
      </pc:sldChg>
      <pc:sldChg chg="modSp new mod">
        <pc:chgData name="Fahrettin Cakir" userId="95e73e5812fb9628" providerId="LiveId" clId="{75241F88-A1EB-47DF-9F1A-CAAF993B24F2}" dt="2021-05-07T12:47:27.603" v="5206" actId="21"/>
        <pc:sldMkLst>
          <pc:docMk/>
          <pc:sldMk cId="3288942322" sldId="320"/>
        </pc:sldMkLst>
        <pc:spChg chg="mod">
          <ac:chgData name="Fahrettin Cakir" userId="95e73e5812fb9628" providerId="LiveId" clId="{75241F88-A1EB-47DF-9F1A-CAAF993B24F2}" dt="2021-05-07T12:41:23.252" v="5054" actId="20577"/>
          <ac:spMkLst>
            <pc:docMk/>
            <pc:sldMk cId="3288942322" sldId="320"/>
            <ac:spMk id="2" creationId="{F911A60F-3542-402D-B803-70B869D3F942}"/>
          </ac:spMkLst>
        </pc:spChg>
        <pc:spChg chg="mod">
          <ac:chgData name="Fahrettin Cakir" userId="95e73e5812fb9628" providerId="LiveId" clId="{75241F88-A1EB-47DF-9F1A-CAAF993B24F2}" dt="2021-05-07T12:47:27.603" v="5206" actId="21"/>
          <ac:spMkLst>
            <pc:docMk/>
            <pc:sldMk cId="3288942322" sldId="320"/>
            <ac:spMk id="3" creationId="{ACF3E582-25FC-4693-803E-A6582058E5AD}"/>
          </ac:spMkLst>
        </pc:spChg>
      </pc:sldChg>
      <pc:sldChg chg="modSp new mod">
        <pc:chgData name="Fahrettin Cakir" userId="95e73e5812fb9628" providerId="LiveId" clId="{75241F88-A1EB-47DF-9F1A-CAAF993B24F2}" dt="2021-05-07T13:15:50.102" v="5486" actId="20577"/>
        <pc:sldMkLst>
          <pc:docMk/>
          <pc:sldMk cId="1431151990" sldId="321"/>
        </pc:sldMkLst>
        <pc:spChg chg="mod">
          <ac:chgData name="Fahrettin Cakir" userId="95e73e5812fb9628" providerId="LiveId" clId="{75241F88-A1EB-47DF-9F1A-CAAF993B24F2}" dt="2021-05-07T12:47:42.044" v="5235" actId="20577"/>
          <ac:spMkLst>
            <pc:docMk/>
            <pc:sldMk cId="1431151990" sldId="321"/>
            <ac:spMk id="2" creationId="{40252DB3-0E73-47CA-93A1-4D930FCB4EDA}"/>
          </ac:spMkLst>
        </pc:spChg>
        <pc:spChg chg="mod">
          <ac:chgData name="Fahrettin Cakir" userId="95e73e5812fb9628" providerId="LiveId" clId="{75241F88-A1EB-47DF-9F1A-CAAF993B24F2}" dt="2021-05-07T13:15:50.102" v="5486" actId="20577"/>
          <ac:spMkLst>
            <pc:docMk/>
            <pc:sldMk cId="1431151990" sldId="321"/>
            <ac:spMk id="3" creationId="{7669A9A4-7EF5-47F3-896F-E7AF64844381}"/>
          </ac:spMkLst>
        </pc:spChg>
      </pc:sldChg>
      <pc:sldChg chg="modSp new mod">
        <pc:chgData name="Fahrettin Cakir" userId="95e73e5812fb9628" providerId="LiveId" clId="{75241F88-A1EB-47DF-9F1A-CAAF993B24F2}" dt="2021-05-07T13:36:38.303" v="5621" actId="20577"/>
        <pc:sldMkLst>
          <pc:docMk/>
          <pc:sldMk cId="929484715" sldId="322"/>
        </pc:sldMkLst>
        <pc:spChg chg="mod">
          <ac:chgData name="Fahrettin Cakir" userId="95e73e5812fb9628" providerId="LiveId" clId="{75241F88-A1EB-47DF-9F1A-CAAF993B24F2}" dt="2021-05-07T13:35:28.174" v="5516" actId="20577"/>
          <ac:spMkLst>
            <pc:docMk/>
            <pc:sldMk cId="929484715" sldId="322"/>
            <ac:spMk id="2" creationId="{69AE86E5-F1E1-4B71-B4BB-4306A8D35837}"/>
          </ac:spMkLst>
        </pc:spChg>
        <pc:spChg chg="mod">
          <ac:chgData name="Fahrettin Cakir" userId="95e73e5812fb9628" providerId="LiveId" clId="{75241F88-A1EB-47DF-9F1A-CAAF993B24F2}" dt="2021-05-07T13:36:38.303" v="5621" actId="20577"/>
          <ac:spMkLst>
            <pc:docMk/>
            <pc:sldMk cId="929484715" sldId="322"/>
            <ac:spMk id="3" creationId="{E8589D5D-2CF8-4867-ACCA-AD91DC09F9E7}"/>
          </ac:spMkLst>
        </pc:spChg>
      </pc:sldChg>
      <pc:sldChg chg="modSp new mod">
        <pc:chgData name="Fahrettin Cakir" userId="95e73e5812fb9628" providerId="LiveId" clId="{75241F88-A1EB-47DF-9F1A-CAAF993B24F2}" dt="2021-05-07T14:09:03.840" v="6001" actId="20577"/>
        <pc:sldMkLst>
          <pc:docMk/>
          <pc:sldMk cId="2041185699" sldId="323"/>
        </pc:sldMkLst>
        <pc:spChg chg="mod">
          <ac:chgData name="Fahrettin Cakir" userId="95e73e5812fb9628" providerId="LiveId" clId="{75241F88-A1EB-47DF-9F1A-CAAF993B24F2}" dt="2021-05-07T13:58:35.089" v="5737" actId="20577"/>
          <ac:spMkLst>
            <pc:docMk/>
            <pc:sldMk cId="2041185699" sldId="323"/>
            <ac:spMk id="2" creationId="{801158D6-1917-4D3D-BBD7-3529A3611526}"/>
          </ac:spMkLst>
        </pc:spChg>
        <pc:spChg chg="mod">
          <ac:chgData name="Fahrettin Cakir" userId="95e73e5812fb9628" providerId="LiveId" clId="{75241F88-A1EB-47DF-9F1A-CAAF993B24F2}" dt="2021-05-07T14:09:03.840" v="6001" actId="20577"/>
          <ac:spMkLst>
            <pc:docMk/>
            <pc:sldMk cId="2041185699" sldId="323"/>
            <ac:spMk id="3" creationId="{37041817-5EC8-42AE-B60E-4BC8A2140E84}"/>
          </ac:spMkLst>
        </pc:spChg>
      </pc:sldChg>
      <pc:sldChg chg="modSp new mod">
        <pc:chgData name="Fahrettin Cakir" userId="95e73e5812fb9628" providerId="LiveId" clId="{75241F88-A1EB-47DF-9F1A-CAAF993B24F2}" dt="2021-05-07T14:51:09.586" v="6725" actId="20577"/>
        <pc:sldMkLst>
          <pc:docMk/>
          <pc:sldMk cId="3476777424" sldId="324"/>
        </pc:sldMkLst>
        <pc:spChg chg="mod">
          <ac:chgData name="Fahrettin Cakir" userId="95e73e5812fb9628" providerId="LiveId" clId="{75241F88-A1EB-47DF-9F1A-CAAF993B24F2}" dt="2021-05-07T14:41:55.010" v="6425" actId="20577"/>
          <ac:spMkLst>
            <pc:docMk/>
            <pc:sldMk cId="3476777424" sldId="324"/>
            <ac:spMk id="2" creationId="{5D17B2A7-C46C-474E-BFDB-A44A8A2594C3}"/>
          </ac:spMkLst>
        </pc:spChg>
        <pc:spChg chg="mod">
          <ac:chgData name="Fahrettin Cakir" userId="95e73e5812fb9628" providerId="LiveId" clId="{75241F88-A1EB-47DF-9F1A-CAAF993B24F2}" dt="2021-05-07T14:51:09.586" v="6725" actId="20577"/>
          <ac:spMkLst>
            <pc:docMk/>
            <pc:sldMk cId="3476777424" sldId="324"/>
            <ac:spMk id="3" creationId="{6984A8F5-50E7-44FE-BF60-9F7516C00663}"/>
          </ac:spMkLst>
        </pc:spChg>
      </pc:sldChg>
      <pc:sldChg chg="modSp new mod">
        <pc:chgData name="Fahrettin Cakir" userId="95e73e5812fb9628" providerId="LiveId" clId="{75241F88-A1EB-47DF-9F1A-CAAF993B24F2}" dt="2021-05-07T15:11:12.812" v="7194" actId="20577"/>
        <pc:sldMkLst>
          <pc:docMk/>
          <pc:sldMk cId="90943825" sldId="325"/>
        </pc:sldMkLst>
        <pc:spChg chg="mod">
          <ac:chgData name="Fahrettin Cakir" userId="95e73e5812fb9628" providerId="LiveId" clId="{75241F88-A1EB-47DF-9F1A-CAAF993B24F2}" dt="2021-05-07T14:54:27.514" v="6745" actId="20577"/>
          <ac:spMkLst>
            <pc:docMk/>
            <pc:sldMk cId="90943825" sldId="325"/>
            <ac:spMk id="2" creationId="{CA344FDF-DD9A-4808-A6A3-0DC02B182183}"/>
          </ac:spMkLst>
        </pc:spChg>
        <pc:spChg chg="mod">
          <ac:chgData name="Fahrettin Cakir" userId="95e73e5812fb9628" providerId="LiveId" clId="{75241F88-A1EB-47DF-9F1A-CAAF993B24F2}" dt="2021-05-07T15:11:12.812" v="7194" actId="20577"/>
          <ac:spMkLst>
            <pc:docMk/>
            <pc:sldMk cId="90943825" sldId="325"/>
            <ac:spMk id="3" creationId="{29B43B97-6E7C-4B2B-9743-56DC53100435}"/>
          </ac:spMkLst>
        </pc:spChg>
      </pc:sldChg>
      <pc:sldChg chg="modSp new mod">
        <pc:chgData name="Fahrettin Cakir" userId="95e73e5812fb9628" providerId="LiveId" clId="{75241F88-A1EB-47DF-9F1A-CAAF993B24F2}" dt="2021-05-07T14:55:15.713" v="6796" actId="15"/>
        <pc:sldMkLst>
          <pc:docMk/>
          <pc:sldMk cId="482750459" sldId="326"/>
        </pc:sldMkLst>
        <pc:spChg chg="mod">
          <ac:chgData name="Fahrettin Cakir" userId="95e73e5812fb9628" providerId="LiveId" clId="{75241F88-A1EB-47DF-9F1A-CAAF993B24F2}" dt="2021-05-07T14:54:53.474" v="6754" actId="20577"/>
          <ac:spMkLst>
            <pc:docMk/>
            <pc:sldMk cId="482750459" sldId="326"/>
            <ac:spMk id="2" creationId="{5A4DAE81-C861-4912-B404-496DBA0C8BF9}"/>
          </ac:spMkLst>
        </pc:spChg>
        <pc:spChg chg="mod">
          <ac:chgData name="Fahrettin Cakir" userId="95e73e5812fb9628" providerId="LiveId" clId="{75241F88-A1EB-47DF-9F1A-CAAF993B24F2}" dt="2021-05-07T14:55:15.713" v="6796" actId="15"/>
          <ac:spMkLst>
            <pc:docMk/>
            <pc:sldMk cId="482750459" sldId="326"/>
            <ac:spMk id="3" creationId="{F784E4E1-7824-416E-9493-09BA4CEEFBED}"/>
          </ac:spMkLst>
        </pc:spChg>
      </pc:sldChg>
      <pc:sldChg chg="modSp new mod">
        <pc:chgData name="Fahrettin Cakir" userId="95e73e5812fb9628" providerId="LiveId" clId="{75241F88-A1EB-47DF-9F1A-CAAF993B24F2}" dt="2021-05-07T15:15:04.745" v="7587" actId="21"/>
        <pc:sldMkLst>
          <pc:docMk/>
          <pc:sldMk cId="2330868903" sldId="327"/>
        </pc:sldMkLst>
        <pc:spChg chg="mod">
          <ac:chgData name="Fahrettin Cakir" userId="95e73e5812fb9628" providerId="LiveId" clId="{75241F88-A1EB-47DF-9F1A-CAAF993B24F2}" dt="2021-05-07T15:10:41.130" v="7126" actId="20577"/>
          <ac:spMkLst>
            <pc:docMk/>
            <pc:sldMk cId="2330868903" sldId="327"/>
            <ac:spMk id="2" creationId="{D7A66758-1B5B-4CB2-876D-079C1725A6FF}"/>
          </ac:spMkLst>
        </pc:spChg>
        <pc:spChg chg="mod">
          <ac:chgData name="Fahrettin Cakir" userId="95e73e5812fb9628" providerId="LiveId" clId="{75241F88-A1EB-47DF-9F1A-CAAF993B24F2}" dt="2021-05-07T15:15:04.745" v="7587" actId="21"/>
          <ac:spMkLst>
            <pc:docMk/>
            <pc:sldMk cId="2330868903" sldId="327"/>
            <ac:spMk id="3" creationId="{94E90AA9-88E0-4D64-B71C-1A13EA6850B3}"/>
          </ac:spMkLst>
        </pc:spChg>
      </pc:sldChg>
      <pc:sldChg chg="modSp new mod">
        <pc:chgData name="Fahrettin Cakir" userId="95e73e5812fb9628" providerId="LiveId" clId="{75241F88-A1EB-47DF-9F1A-CAAF993B24F2}" dt="2021-05-07T15:20:41.536" v="7858" actId="15"/>
        <pc:sldMkLst>
          <pc:docMk/>
          <pc:sldMk cId="4017527214" sldId="328"/>
        </pc:sldMkLst>
        <pc:spChg chg="mod">
          <ac:chgData name="Fahrettin Cakir" userId="95e73e5812fb9628" providerId="LiveId" clId="{75241F88-A1EB-47DF-9F1A-CAAF993B24F2}" dt="2021-05-07T15:14:44.507" v="7586" actId="20577"/>
          <ac:spMkLst>
            <pc:docMk/>
            <pc:sldMk cId="4017527214" sldId="328"/>
            <ac:spMk id="2" creationId="{7D579CB4-E9ED-4A86-99ED-D5E0F4B7F6BC}"/>
          </ac:spMkLst>
        </pc:spChg>
        <pc:spChg chg="mod">
          <ac:chgData name="Fahrettin Cakir" userId="95e73e5812fb9628" providerId="LiveId" clId="{75241F88-A1EB-47DF-9F1A-CAAF993B24F2}" dt="2021-05-07T15:20:41.536" v="7858" actId="15"/>
          <ac:spMkLst>
            <pc:docMk/>
            <pc:sldMk cId="4017527214" sldId="328"/>
            <ac:spMk id="3" creationId="{9838D94A-C381-466E-8A43-D00416F3F67B}"/>
          </ac:spMkLst>
        </pc:spChg>
      </pc:sldChg>
      <pc:sldChg chg="modSp new mod">
        <pc:chgData name="Fahrettin Cakir" userId="95e73e5812fb9628" providerId="LiveId" clId="{75241F88-A1EB-47DF-9F1A-CAAF993B24F2}" dt="2021-05-07T15:43:56.195" v="8632" actId="15"/>
        <pc:sldMkLst>
          <pc:docMk/>
          <pc:sldMk cId="3131875881" sldId="329"/>
        </pc:sldMkLst>
        <pc:spChg chg="mod">
          <ac:chgData name="Fahrettin Cakir" userId="95e73e5812fb9628" providerId="LiveId" clId="{75241F88-A1EB-47DF-9F1A-CAAF993B24F2}" dt="2021-05-07T15:35:41.197" v="8285" actId="20577"/>
          <ac:spMkLst>
            <pc:docMk/>
            <pc:sldMk cId="3131875881" sldId="329"/>
            <ac:spMk id="2" creationId="{6C979F87-53FD-4956-A194-F028EC5DBB97}"/>
          </ac:spMkLst>
        </pc:spChg>
        <pc:spChg chg="mod">
          <ac:chgData name="Fahrettin Cakir" userId="95e73e5812fb9628" providerId="LiveId" clId="{75241F88-A1EB-47DF-9F1A-CAAF993B24F2}" dt="2021-05-07T15:43:56.195" v="8632" actId="15"/>
          <ac:spMkLst>
            <pc:docMk/>
            <pc:sldMk cId="3131875881" sldId="329"/>
            <ac:spMk id="3" creationId="{212B2683-467F-4AB5-9E34-0242BAA6A21F}"/>
          </ac:spMkLst>
        </pc:spChg>
      </pc:sldChg>
      <pc:sldChg chg="modSp new mod">
        <pc:chgData name="Fahrettin Cakir" userId="95e73e5812fb9628" providerId="LiveId" clId="{75241F88-A1EB-47DF-9F1A-CAAF993B24F2}" dt="2021-05-07T15:49:37.800" v="8757" actId="15"/>
        <pc:sldMkLst>
          <pc:docMk/>
          <pc:sldMk cId="2414852118" sldId="330"/>
        </pc:sldMkLst>
        <pc:spChg chg="mod">
          <ac:chgData name="Fahrettin Cakir" userId="95e73e5812fb9628" providerId="LiveId" clId="{75241F88-A1EB-47DF-9F1A-CAAF993B24F2}" dt="2021-05-07T15:44:09.972" v="8641" actId="20577"/>
          <ac:spMkLst>
            <pc:docMk/>
            <pc:sldMk cId="2414852118" sldId="330"/>
            <ac:spMk id="2" creationId="{22096E39-7EA1-4EDC-8A1F-B2060A2D8A34}"/>
          </ac:spMkLst>
        </pc:spChg>
        <pc:spChg chg="mod">
          <ac:chgData name="Fahrettin Cakir" userId="95e73e5812fb9628" providerId="LiveId" clId="{75241F88-A1EB-47DF-9F1A-CAAF993B24F2}" dt="2021-05-07T15:49:37.800" v="8757" actId="15"/>
          <ac:spMkLst>
            <pc:docMk/>
            <pc:sldMk cId="2414852118" sldId="330"/>
            <ac:spMk id="3" creationId="{E13BEE59-6405-4133-86E9-711CBF7DE8D6}"/>
          </ac:spMkLst>
        </pc:spChg>
      </pc:sldChg>
      <pc:sldChg chg="modSp new mod">
        <pc:chgData name="Fahrettin Cakir" userId="95e73e5812fb9628" providerId="LiveId" clId="{75241F88-A1EB-47DF-9F1A-CAAF993B24F2}" dt="2021-05-07T15:55:56.726" v="9179" actId="5793"/>
        <pc:sldMkLst>
          <pc:docMk/>
          <pc:sldMk cId="2336669966" sldId="331"/>
        </pc:sldMkLst>
        <pc:spChg chg="mod">
          <ac:chgData name="Fahrettin Cakir" userId="95e73e5812fb9628" providerId="LiveId" clId="{75241F88-A1EB-47DF-9F1A-CAAF993B24F2}" dt="2021-05-07T15:55:18.269" v="9132" actId="20577"/>
          <ac:spMkLst>
            <pc:docMk/>
            <pc:sldMk cId="2336669966" sldId="331"/>
            <ac:spMk id="2" creationId="{D9D8C1A3-2172-48C4-B9CA-D1D9776EFD3E}"/>
          </ac:spMkLst>
        </pc:spChg>
        <pc:spChg chg="mod">
          <ac:chgData name="Fahrettin Cakir" userId="95e73e5812fb9628" providerId="LiveId" clId="{75241F88-A1EB-47DF-9F1A-CAAF993B24F2}" dt="2021-05-07T15:55:56.726" v="9179" actId="5793"/>
          <ac:spMkLst>
            <pc:docMk/>
            <pc:sldMk cId="2336669966" sldId="331"/>
            <ac:spMk id="3" creationId="{803B4F5E-DFC1-4625-ACAF-BD1984C9C349}"/>
          </ac:spMkLst>
        </pc:spChg>
      </pc:sldChg>
      <pc:sldChg chg="new del">
        <pc:chgData name="Fahrettin Cakir" userId="95e73e5812fb9628" providerId="LiveId" clId="{75241F88-A1EB-47DF-9F1A-CAAF993B24F2}" dt="2021-05-07T15:59:56.661" v="9442" actId="47"/>
        <pc:sldMkLst>
          <pc:docMk/>
          <pc:sldMk cId="26484063" sldId="332"/>
        </pc:sldMkLst>
      </pc:sldChg>
      <pc:sldChg chg="delSp modSp add del mod">
        <pc:chgData name="Fahrettin Cakir" userId="95e73e5812fb9628" providerId="LiveId" clId="{75241F88-A1EB-47DF-9F1A-CAAF993B24F2}" dt="2021-05-07T15:57:54.903" v="9239" actId="14100"/>
        <pc:sldMkLst>
          <pc:docMk/>
          <pc:sldMk cId="0" sldId="360"/>
        </pc:sldMkLst>
        <pc:spChg chg="del">
          <ac:chgData name="Fahrettin Cakir" userId="95e73e5812fb9628" providerId="LiveId" clId="{75241F88-A1EB-47DF-9F1A-CAAF993B24F2}" dt="2021-05-07T15:57:41.500" v="9225" actId="478"/>
          <ac:spMkLst>
            <pc:docMk/>
            <pc:sldMk cId="0" sldId="360"/>
            <ac:spMk id="26626" creationId="{72610C28-BC46-4443-93EA-31C4457D9459}"/>
          </ac:spMkLst>
        </pc:spChg>
        <pc:spChg chg="mod">
          <ac:chgData name="Fahrettin Cakir" userId="95e73e5812fb9628" providerId="LiveId" clId="{75241F88-A1EB-47DF-9F1A-CAAF993B24F2}" dt="2021-05-07T15:57:30.941" v="9224" actId="20577"/>
          <ac:spMkLst>
            <pc:docMk/>
            <pc:sldMk cId="0" sldId="360"/>
            <ac:spMk id="26627" creationId="{BF902781-229F-4506-8949-EF378D87C754}"/>
          </ac:spMkLst>
        </pc:spChg>
        <pc:spChg chg="mod">
          <ac:chgData name="Fahrettin Cakir" userId="95e73e5812fb9628" providerId="LiveId" clId="{75241F88-A1EB-47DF-9F1A-CAAF993B24F2}" dt="2021-05-07T15:57:00.860" v="9190" actId="20577"/>
          <ac:spMkLst>
            <pc:docMk/>
            <pc:sldMk cId="0" sldId="360"/>
            <ac:spMk id="26628" creationId="{DEA9E988-E0E8-4A9B-9579-B9B44BD6DD2C}"/>
          </ac:spMkLst>
        </pc:spChg>
        <pc:spChg chg="mod">
          <ac:chgData name="Fahrettin Cakir" userId="95e73e5812fb9628" providerId="LiveId" clId="{75241F88-A1EB-47DF-9F1A-CAAF993B24F2}" dt="2021-05-07T15:57:54.903" v="9239" actId="14100"/>
          <ac:spMkLst>
            <pc:docMk/>
            <pc:sldMk cId="0" sldId="360"/>
            <ac:spMk id="26630" creationId="{C0975FBA-44DD-4353-8A32-8F0FC94D338E}"/>
          </ac:spMkLst>
        </pc:spChg>
        <pc:spChg chg="mod">
          <ac:chgData name="Fahrettin Cakir" userId="95e73e5812fb9628" providerId="LiveId" clId="{75241F88-A1EB-47DF-9F1A-CAAF993B24F2}" dt="2021-05-07T15:57:49.754" v="9238" actId="20577"/>
          <ac:spMkLst>
            <pc:docMk/>
            <pc:sldMk cId="0" sldId="360"/>
            <ac:spMk id="26631" creationId="{0C71BA5E-7B9F-4D69-8431-0A61B1C21B79}"/>
          </ac:spMkLst>
        </pc:spChg>
      </pc:sldChg>
      <pc:sldChg chg="modSp add del mod">
        <pc:chgData name="Fahrettin Cakir" userId="95e73e5812fb9628" providerId="LiveId" clId="{75241F88-A1EB-47DF-9F1A-CAAF993B24F2}" dt="2021-05-07T15:59:47.993" v="9441" actId="20577"/>
        <pc:sldMkLst>
          <pc:docMk/>
          <pc:sldMk cId="182127083" sldId="361"/>
        </pc:sldMkLst>
        <pc:spChg chg="mod">
          <ac:chgData name="Fahrettin Cakir" userId="95e73e5812fb9628" providerId="LiveId" clId="{75241F88-A1EB-47DF-9F1A-CAAF993B24F2}" dt="2021-05-07T15:58:29.661" v="9272" actId="20577"/>
          <ac:spMkLst>
            <pc:docMk/>
            <pc:sldMk cId="182127083" sldId="361"/>
            <ac:spMk id="2" creationId="{CB50DF1A-8D66-45FD-9BB1-6F2A20614D90}"/>
          </ac:spMkLst>
        </pc:spChg>
        <pc:spChg chg="mod">
          <ac:chgData name="Fahrettin Cakir" userId="95e73e5812fb9628" providerId="LiveId" clId="{75241F88-A1EB-47DF-9F1A-CAAF993B24F2}" dt="2021-05-07T15:59:47.993" v="9441" actId="20577"/>
          <ac:spMkLst>
            <pc:docMk/>
            <pc:sldMk cId="182127083" sldId="361"/>
            <ac:spMk id="3" creationId="{206B4FF3-8832-491D-8C0C-B703956F8EEC}"/>
          </ac:spMkLst>
        </pc:spChg>
        <pc:spChg chg="mod">
          <ac:chgData name="Fahrettin Cakir" userId="95e73e5812fb9628" providerId="LiveId" clId="{75241F88-A1EB-47DF-9F1A-CAAF993B24F2}" dt="2021-05-07T15:58:55.221" v="9323" actId="20577"/>
          <ac:spMkLst>
            <pc:docMk/>
            <pc:sldMk cId="182127083" sldId="361"/>
            <ac:spMk id="9" creationId="{FD6037BA-EFC0-47E2-9E3A-B830AEB6E0B5}"/>
          </ac:spMkLst>
        </pc:spChg>
        <pc:spChg chg="mod">
          <ac:chgData name="Fahrettin Cakir" userId="95e73e5812fb9628" providerId="LiveId" clId="{75241F88-A1EB-47DF-9F1A-CAAF993B24F2}" dt="2021-05-07T15:59:07.948" v="9354" actId="20577"/>
          <ac:spMkLst>
            <pc:docMk/>
            <pc:sldMk cId="182127083" sldId="361"/>
            <ac:spMk id="16" creationId="{17B8A29C-42F5-4625-80AB-F7DD7212F660}"/>
          </ac:spMkLst>
        </pc:spChg>
      </pc:sldChg>
      <pc:sldChg chg="addSp modSp add del mod setBg setClrOvrMap">
        <pc:chgData name="Fahrettin Cakir" userId="95e73e5812fb9628" providerId="LiveId" clId="{75241F88-A1EB-47DF-9F1A-CAAF993B24F2}" dt="2021-05-07T16:03:49.219" v="9899" actId="47"/>
        <pc:sldMkLst>
          <pc:docMk/>
          <pc:sldMk cId="0" sldId="363"/>
        </pc:sldMkLst>
        <pc:spChg chg="add">
          <ac:chgData name="Fahrettin Cakir" userId="95e73e5812fb9628" providerId="LiveId" clId="{75241F88-A1EB-47DF-9F1A-CAAF993B24F2}" dt="2021-05-07T16:00:27.157" v="9444" actId="26606"/>
          <ac:spMkLst>
            <pc:docMk/>
            <pc:sldMk cId="0" sldId="363"/>
            <ac:spMk id="73" creationId="{3B0DF90E-6BAD-4E82-8FDF-717C9A357378}"/>
          </ac:spMkLst>
        </pc:spChg>
        <pc:spChg chg="add">
          <ac:chgData name="Fahrettin Cakir" userId="95e73e5812fb9628" providerId="LiveId" clId="{75241F88-A1EB-47DF-9F1A-CAAF993B24F2}" dt="2021-05-07T16:00:27.157" v="9444" actId="26606"/>
          <ac:spMkLst>
            <pc:docMk/>
            <pc:sldMk cId="0" sldId="363"/>
            <ac:spMk id="75" creationId="{13DCC859-0434-4BB8-B6C5-09C88AE698FB}"/>
          </ac:spMkLst>
        </pc:spChg>
        <pc:spChg chg="add">
          <ac:chgData name="Fahrettin Cakir" userId="95e73e5812fb9628" providerId="LiveId" clId="{75241F88-A1EB-47DF-9F1A-CAAF993B24F2}" dt="2021-05-07T16:00:27.157" v="9444" actId="26606"/>
          <ac:spMkLst>
            <pc:docMk/>
            <pc:sldMk cId="0" sldId="363"/>
            <ac:spMk id="77" creationId="{08E7ACFB-B791-4C23-8B17-013FEDC09A89}"/>
          </ac:spMkLst>
        </pc:spChg>
        <pc:spChg chg="mod">
          <ac:chgData name="Fahrettin Cakir" userId="95e73e5812fb9628" providerId="LiveId" clId="{75241F88-A1EB-47DF-9F1A-CAAF993B24F2}" dt="2021-05-07T16:00:27.157" v="9444" actId="26606"/>
          <ac:spMkLst>
            <pc:docMk/>
            <pc:sldMk cId="0" sldId="363"/>
            <ac:spMk id="34818" creationId="{309CAF51-1575-4DDF-BFDE-AF7168D75764}"/>
          </ac:spMkLst>
        </pc:spChg>
        <pc:spChg chg="mod">
          <ac:chgData name="Fahrettin Cakir" userId="95e73e5812fb9628" providerId="LiveId" clId="{75241F88-A1EB-47DF-9F1A-CAAF993B24F2}" dt="2021-05-07T16:00:27.157" v="9444" actId="26606"/>
          <ac:spMkLst>
            <pc:docMk/>
            <pc:sldMk cId="0" sldId="363"/>
            <ac:spMk id="34819" creationId="{E8EDEC98-F9E8-4A1A-B705-14AF8FE5B332}"/>
          </ac:spMkLst>
        </pc:spChg>
        <pc:spChg chg="mod">
          <ac:chgData name="Fahrettin Cakir" userId="95e73e5812fb9628" providerId="LiveId" clId="{75241F88-A1EB-47DF-9F1A-CAAF993B24F2}" dt="2021-05-07T16:00:27.157" v="9444" actId="26606"/>
          <ac:spMkLst>
            <pc:docMk/>
            <pc:sldMk cId="0" sldId="363"/>
            <ac:spMk id="34820" creationId="{F4D356B2-D60C-4750-8E8C-124FB689405E}"/>
          </ac:spMkLst>
        </pc:spChg>
      </pc:sldChg>
      <pc:sldChg chg="modSp new mod">
        <pc:chgData name="Fahrettin Cakir" userId="95e73e5812fb9628" providerId="LiveId" clId="{75241F88-A1EB-47DF-9F1A-CAAF993B24F2}" dt="2021-05-07T16:03:29.597" v="9898" actId="20577"/>
        <pc:sldMkLst>
          <pc:docMk/>
          <pc:sldMk cId="3592802511" sldId="364"/>
        </pc:sldMkLst>
        <pc:spChg chg="mod">
          <ac:chgData name="Fahrettin Cakir" userId="95e73e5812fb9628" providerId="LiveId" clId="{75241F88-A1EB-47DF-9F1A-CAAF993B24F2}" dt="2021-05-07T16:00:51.506" v="9473" actId="20577"/>
          <ac:spMkLst>
            <pc:docMk/>
            <pc:sldMk cId="3592802511" sldId="364"/>
            <ac:spMk id="2" creationId="{51CDFE65-82C3-473A-A944-90D2DB1D265E}"/>
          </ac:spMkLst>
        </pc:spChg>
        <pc:spChg chg="mod">
          <ac:chgData name="Fahrettin Cakir" userId="95e73e5812fb9628" providerId="LiveId" clId="{75241F88-A1EB-47DF-9F1A-CAAF993B24F2}" dt="2021-05-07T16:03:29.597" v="9898" actId="20577"/>
          <ac:spMkLst>
            <pc:docMk/>
            <pc:sldMk cId="3592802511" sldId="364"/>
            <ac:spMk id="3" creationId="{08527448-3F2F-4F11-AC2D-596012CCB0A7}"/>
          </ac:spMkLst>
        </pc:spChg>
      </pc:sldChg>
      <pc:sldChg chg="modSp new mod">
        <pc:chgData name="Fahrettin Cakir" userId="95e73e5812fb9628" providerId="LiveId" clId="{75241F88-A1EB-47DF-9F1A-CAAF993B24F2}" dt="2021-05-07T16:12:55.797" v="10119" actId="20577"/>
        <pc:sldMkLst>
          <pc:docMk/>
          <pc:sldMk cId="2139471934" sldId="365"/>
        </pc:sldMkLst>
        <pc:spChg chg="mod">
          <ac:chgData name="Fahrettin Cakir" userId="95e73e5812fb9628" providerId="LiveId" clId="{75241F88-A1EB-47DF-9F1A-CAAF993B24F2}" dt="2021-05-07T16:04:15.497" v="9937" actId="20577"/>
          <ac:spMkLst>
            <pc:docMk/>
            <pc:sldMk cId="2139471934" sldId="365"/>
            <ac:spMk id="2" creationId="{2EB06E1A-0E40-4F60-990C-75B01D8A6CD5}"/>
          </ac:spMkLst>
        </pc:spChg>
        <pc:spChg chg="mod">
          <ac:chgData name="Fahrettin Cakir" userId="95e73e5812fb9628" providerId="LiveId" clId="{75241F88-A1EB-47DF-9F1A-CAAF993B24F2}" dt="2021-05-07T16:12:55.797" v="10119" actId="20577"/>
          <ac:spMkLst>
            <pc:docMk/>
            <pc:sldMk cId="2139471934" sldId="365"/>
            <ac:spMk id="3" creationId="{1E7A8403-0001-436F-98A2-CF51EB254DEE}"/>
          </ac:spMkLst>
        </pc:spChg>
      </pc:sldChg>
      <pc:sldChg chg="modSp new mod">
        <pc:chgData name="Fahrettin Cakir" userId="95e73e5812fb9628" providerId="LiveId" clId="{75241F88-A1EB-47DF-9F1A-CAAF993B24F2}" dt="2021-05-07T16:30:27.670" v="10850" actId="20577"/>
        <pc:sldMkLst>
          <pc:docMk/>
          <pc:sldMk cId="4088142832" sldId="366"/>
        </pc:sldMkLst>
        <pc:spChg chg="mod">
          <ac:chgData name="Fahrettin Cakir" userId="95e73e5812fb9628" providerId="LiveId" clId="{75241F88-A1EB-47DF-9F1A-CAAF993B24F2}" dt="2021-05-07T16:15:13.357" v="10132" actId="20577"/>
          <ac:spMkLst>
            <pc:docMk/>
            <pc:sldMk cId="4088142832" sldId="366"/>
            <ac:spMk id="2" creationId="{76C2C155-49AD-4EA6-950D-E7424E052982}"/>
          </ac:spMkLst>
        </pc:spChg>
        <pc:spChg chg="mod">
          <ac:chgData name="Fahrettin Cakir" userId="95e73e5812fb9628" providerId="LiveId" clId="{75241F88-A1EB-47DF-9F1A-CAAF993B24F2}" dt="2021-05-07T16:30:27.670" v="10850" actId="20577"/>
          <ac:spMkLst>
            <pc:docMk/>
            <pc:sldMk cId="4088142832" sldId="366"/>
            <ac:spMk id="3" creationId="{AFCFF2C6-5775-49B4-9021-C7F3405B1D37}"/>
          </ac:spMkLst>
        </pc:spChg>
      </pc:sldChg>
      <pc:sldChg chg="modSp new mod">
        <pc:chgData name="Fahrettin Cakir" userId="95e73e5812fb9628" providerId="LiveId" clId="{75241F88-A1EB-47DF-9F1A-CAAF993B24F2}" dt="2021-05-07T16:41:27.887" v="11819" actId="20577"/>
        <pc:sldMkLst>
          <pc:docMk/>
          <pc:sldMk cId="1958366703" sldId="367"/>
        </pc:sldMkLst>
        <pc:spChg chg="mod">
          <ac:chgData name="Fahrettin Cakir" userId="95e73e5812fb9628" providerId="LiveId" clId="{75241F88-A1EB-47DF-9F1A-CAAF993B24F2}" dt="2021-05-07T16:34:47.428" v="11379" actId="20577"/>
          <ac:spMkLst>
            <pc:docMk/>
            <pc:sldMk cId="1958366703" sldId="367"/>
            <ac:spMk id="2" creationId="{F7F616F0-90ED-4608-A187-9CAB54412AFD}"/>
          </ac:spMkLst>
        </pc:spChg>
        <pc:spChg chg="mod">
          <ac:chgData name="Fahrettin Cakir" userId="95e73e5812fb9628" providerId="LiveId" clId="{75241F88-A1EB-47DF-9F1A-CAAF993B24F2}" dt="2021-05-07T16:41:27.887" v="11819" actId="20577"/>
          <ac:spMkLst>
            <pc:docMk/>
            <pc:sldMk cId="1958366703" sldId="367"/>
            <ac:spMk id="3" creationId="{7E747F61-28BF-47BD-99D9-5806D73132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FB3F6-2B90-4E95-BB2F-8757DFE44ED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14C7E-D59F-41F8-9C5A-4955B94E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Cmd</a:t>
            </a:r>
          </a:p>
          <a:p>
            <a:r>
              <a:rPr lang="tr-TR"/>
              <a:t>Python</a:t>
            </a:r>
          </a:p>
          <a:p>
            <a:r>
              <a:rPr lang="tr-TR"/>
              <a:t>Help()</a:t>
            </a:r>
          </a:p>
          <a:p>
            <a:r>
              <a:rPr lang="tr-TR"/>
              <a:t>Symbols</a:t>
            </a:r>
          </a:p>
          <a:p>
            <a:endParaRPr lang="tr-TR"/>
          </a:p>
          <a:p>
            <a:r>
              <a:rPr lang="tr-TR"/>
              <a:t>Cmd</a:t>
            </a:r>
          </a:p>
          <a:p>
            <a:r>
              <a:rPr lang="tr-TR"/>
              <a:t>Python</a:t>
            </a:r>
          </a:p>
          <a:p>
            <a:r>
              <a:rPr lang="tr-TR"/>
              <a:t>Help()</a:t>
            </a:r>
          </a:p>
          <a:p>
            <a:r>
              <a:rPr lang="tr-TR"/>
              <a:t>keywords</a:t>
            </a:r>
            <a:endParaRPr lang="en-US"/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14C7E-D59F-41F8-9C5A-4955B94EE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CBB01479-7795-412D-893B-B6DBFBFB4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5948BC0-9ACC-4F75-B1E2-856357C1E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64A1F2FB-6494-45E6-AEA7-56AA75858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30993A0-5AE3-4696-9E40-95D724BDD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F8DC690A-F16D-459C-94D7-31A0B47D5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73CFAD0-0B4B-40D1-892C-063759A5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Cmd</a:t>
            </a:r>
          </a:p>
          <a:p>
            <a:r>
              <a:rPr lang="tr-TR" altLang="en-US"/>
              <a:t>Python ornek1.py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CC3255E0-3DB4-4254-B6AF-D25ADD0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3DB3F73-1B48-493F-A4F8-E083576EE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68C69C-F80F-4E94-A53A-AF86C6394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4CCB30A-885F-474F-B306-A462FD053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26687E-B1D4-4017-90D3-6DDBBDD2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34A92B-7C38-42AC-8F6C-64211811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61CFCB-8EA2-4D1B-B276-6A910965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C63951-9103-416F-B48D-1176CC22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E0AECD-4152-4E79-B23E-AB04F6411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83CDE8-B49B-4EF5-A86A-6505A3CC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87C9A5-A9A2-4490-B9FB-B8B03E0A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B29088-1A38-4129-944C-53600290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DA9AF8-4C65-4754-8DEF-887604AA1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719865-4FD9-4780-B6F4-048E8FD2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70E384-3EA8-4B9F-B78D-CED1E769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3E3925-AF7B-4546-8A9F-9771AD02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5056BA-916A-44BA-8C1B-D63AD567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51" y="1122760"/>
            <a:ext cx="9144298" cy="2387203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51" y="3601641"/>
            <a:ext cx="9144298" cy="165615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3" indent="0" algn="ctr">
              <a:buNone/>
              <a:defRPr sz="1200"/>
            </a:lvl4pPr>
            <a:lvl5pPr marL="1371417" indent="0" algn="ctr">
              <a:buNone/>
              <a:defRPr sz="1200"/>
            </a:lvl5pPr>
            <a:lvl6pPr marL="1714271" indent="0" algn="ctr">
              <a:buNone/>
              <a:defRPr sz="1200"/>
            </a:lvl6pPr>
            <a:lvl7pPr marL="2057126" indent="0" algn="ctr">
              <a:buNone/>
              <a:defRPr sz="1200"/>
            </a:lvl7pPr>
            <a:lvl8pPr marL="2399980" indent="0" algn="ctr">
              <a:buNone/>
              <a:defRPr sz="1200"/>
            </a:lvl8pPr>
            <a:lvl9pPr marL="27428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04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24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66" y="1709737"/>
            <a:ext cx="10515763" cy="2852738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166" y="4589860"/>
            <a:ext cx="10515763" cy="1500188"/>
          </a:xfrm>
        </p:spPr>
        <p:txBody>
          <a:bodyPr/>
          <a:lstStyle>
            <a:lvl1pPr marL="0" indent="0">
              <a:buNone/>
              <a:defRPr sz="1800"/>
            </a:lvl1pPr>
            <a:lvl2pPr marL="342854" indent="0">
              <a:buNone/>
              <a:defRPr sz="1500"/>
            </a:lvl2pPr>
            <a:lvl3pPr marL="685709" indent="0">
              <a:buNone/>
              <a:defRPr sz="1350"/>
            </a:lvl3pPr>
            <a:lvl4pPr marL="1028563" indent="0">
              <a:buNone/>
              <a:defRPr sz="1200"/>
            </a:lvl4pPr>
            <a:lvl5pPr marL="1371417" indent="0">
              <a:buNone/>
              <a:defRPr sz="1200"/>
            </a:lvl5pPr>
            <a:lvl6pPr marL="1714271" indent="0">
              <a:buNone/>
              <a:defRPr sz="1200"/>
            </a:lvl6pPr>
            <a:lvl7pPr marL="2057126" indent="0">
              <a:buNone/>
              <a:defRPr sz="1200"/>
            </a:lvl7pPr>
            <a:lvl8pPr marL="2399980" indent="0">
              <a:buNone/>
              <a:defRPr sz="1200"/>
            </a:lvl8pPr>
            <a:lvl9pPr marL="27428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75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691" y="877491"/>
            <a:ext cx="5165618" cy="642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597" y="877491"/>
            <a:ext cx="5166808" cy="642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021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09" y="365523"/>
            <a:ext cx="10515763" cy="13251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309" y="1681162"/>
            <a:ext cx="5158474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09" y="2505075"/>
            <a:ext cx="5158474" cy="36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788" y="1681162"/>
            <a:ext cx="5182284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788" y="2505075"/>
            <a:ext cx="5182284" cy="36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597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240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39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09" y="457200"/>
            <a:ext cx="393225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475" y="987029"/>
            <a:ext cx="6171597" cy="48744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09" y="2057400"/>
            <a:ext cx="3932250" cy="3811191"/>
          </a:xfrm>
        </p:spPr>
        <p:txBody>
          <a:bodyPr/>
          <a:lstStyle>
            <a:lvl1pPr marL="0" indent="0">
              <a:buNone/>
              <a:defRPr sz="1200"/>
            </a:lvl1pPr>
            <a:lvl2pPr marL="342854" indent="0">
              <a:buNone/>
              <a:defRPr sz="1050"/>
            </a:lvl2pPr>
            <a:lvl3pPr marL="685709" indent="0">
              <a:buNone/>
              <a:defRPr sz="900"/>
            </a:lvl3pPr>
            <a:lvl4pPr marL="1028563" indent="0">
              <a:buNone/>
              <a:defRPr sz="750"/>
            </a:lvl4pPr>
            <a:lvl5pPr marL="1371417" indent="0">
              <a:buNone/>
              <a:defRPr sz="750"/>
            </a:lvl5pPr>
            <a:lvl6pPr marL="1714271" indent="0">
              <a:buNone/>
              <a:defRPr sz="750"/>
            </a:lvl6pPr>
            <a:lvl7pPr marL="2057126" indent="0">
              <a:buNone/>
              <a:defRPr sz="750"/>
            </a:lvl7pPr>
            <a:lvl8pPr marL="2399980" indent="0">
              <a:buNone/>
              <a:defRPr sz="750"/>
            </a:lvl8pPr>
            <a:lvl9pPr marL="27428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3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86B3A1-A49D-4C1E-93EF-315242DC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7F0FF-219E-40B7-B600-E1FF7614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F5C26C-4A9D-4024-BFFB-2EAA21F3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3B1F80-F5D4-4B37-B186-E85D6005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10AB8E-04E4-46DF-B275-363466A9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78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309" y="457200"/>
            <a:ext cx="393225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475" y="987029"/>
            <a:ext cx="6171597" cy="4874419"/>
          </a:xfrm>
        </p:spPr>
        <p:txBody>
          <a:bodyPr/>
          <a:lstStyle>
            <a:lvl1pPr marL="0" indent="0">
              <a:buNone/>
              <a:defRPr sz="2400"/>
            </a:lvl1pPr>
            <a:lvl2pPr marL="342854" indent="0">
              <a:buNone/>
              <a:defRPr sz="2100"/>
            </a:lvl2pPr>
            <a:lvl3pPr marL="685709" indent="0">
              <a:buNone/>
              <a:defRPr sz="1800"/>
            </a:lvl3pPr>
            <a:lvl4pPr marL="1028563" indent="0">
              <a:buNone/>
              <a:defRPr sz="1500"/>
            </a:lvl4pPr>
            <a:lvl5pPr marL="1371417" indent="0">
              <a:buNone/>
              <a:defRPr sz="1500"/>
            </a:lvl5pPr>
            <a:lvl6pPr marL="1714271" indent="0">
              <a:buNone/>
              <a:defRPr sz="1500"/>
            </a:lvl6pPr>
            <a:lvl7pPr marL="2057126" indent="0">
              <a:buNone/>
              <a:defRPr sz="1500"/>
            </a:lvl7pPr>
            <a:lvl8pPr marL="2399980" indent="0">
              <a:buNone/>
              <a:defRPr sz="1500"/>
            </a:lvl8pPr>
            <a:lvl9pPr marL="2742834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309" y="2057400"/>
            <a:ext cx="3932250" cy="3811191"/>
          </a:xfrm>
        </p:spPr>
        <p:txBody>
          <a:bodyPr/>
          <a:lstStyle>
            <a:lvl1pPr marL="0" indent="0">
              <a:buNone/>
              <a:defRPr sz="1200"/>
            </a:lvl1pPr>
            <a:lvl2pPr marL="342854" indent="0">
              <a:buNone/>
              <a:defRPr sz="1050"/>
            </a:lvl2pPr>
            <a:lvl3pPr marL="685709" indent="0">
              <a:buNone/>
              <a:defRPr sz="900"/>
            </a:lvl3pPr>
            <a:lvl4pPr marL="1028563" indent="0">
              <a:buNone/>
              <a:defRPr sz="750"/>
            </a:lvl4pPr>
            <a:lvl5pPr marL="1371417" indent="0">
              <a:buNone/>
              <a:defRPr sz="750"/>
            </a:lvl5pPr>
            <a:lvl6pPr marL="1714271" indent="0">
              <a:buNone/>
              <a:defRPr sz="750"/>
            </a:lvl6pPr>
            <a:lvl7pPr marL="2057126" indent="0">
              <a:buNone/>
              <a:defRPr sz="750"/>
            </a:lvl7pPr>
            <a:lvl8pPr marL="2399980" indent="0">
              <a:buNone/>
              <a:defRPr sz="750"/>
            </a:lvl8pPr>
            <a:lvl9pPr marL="27428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124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5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2619" y="180975"/>
            <a:ext cx="2610786" cy="7121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691" y="180975"/>
            <a:ext cx="7721639" cy="7121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691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6C08-A809-41BD-B1C5-B2CAA1F06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32AB-DC67-4591-BBEC-7E3DAE8F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0700E-D7A3-4A87-80AF-3DB51A53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5D21-9E8D-4795-BB97-D931233C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73C8-C580-479F-A855-BD97C340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2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CCD8-AEDA-44F2-9808-B5AE1862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1F93-0AD9-41C3-8B2C-C742A8D3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F853-A7FD-40C4-A560-85CA05B6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6354-D87E-4A89-967D-C508AA7B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DAE8-69AA-43F6-B4C4-AE05998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3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8708-0125-4E4C-8E21-7E698C86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82CC-4159-4327-9679-C21C503E6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519F-A4C3-4151-BBEE-7E2103ED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0C25-2BC2-46DE-B655-02D34CC3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99A1-6904-4C49-83B9-7EBF6F46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3CA9-B111-4ED6-BD14-64EEF91E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3B73-62AC-4848-A1AC-A2BE73A1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E9C4B-B597-4A2D-ABF4-18CBF380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CCEC-9101-4DAD-8A8B-A676D62D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893C-D57F-44EC-A1DE-D2B06D34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86FE-03CE-4FD5-BC85-B0EAE8E4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1026-70F8-401C-858D-1414DE56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0DA0-5094-4489-82FA-A38719B2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8490-EEC4-481D-B562-420BE8EB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DF16C-EC68-4CA3-98BA-5FD54365F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5CEFC-057B-4262-B5C9-46841536A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49A19-D4E4-4DAB-9CC9-4CD15D55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02766-2733-435D-BAAE-E393252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FD0AF-A334-446A-A87C-58D5F8C2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2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A37-1C64-4077-B7C2-E08BAB89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BF994-6F33-4B20-A95A-08398796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A4F1A-52E2-4C27-9C06-4E0B47F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BE8B3-3ED7-42B1-968D-EB3709AC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6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7395A-8C7C-48AB-ABAD-86659504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167BA-A780-4384-9AD0-58B64CDD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5949-87D2-49FA-AC09-011FDECF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4AFE75-26FE-4D2C-99F7-6A7527B0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EEBABD3-EC8C-4390-AA19-EE3731E7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AC1C89-FBDC-4D1B-BBAC-4A93AE0F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D2201C-2E7F-497C-BEA0-67970C91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162AF7-F85A-4A86-9145-B32D7537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8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F0DF-06D7-4D96-87ED-25DF0B3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713A-E6A3-4FA7-BFB6-5C5459E5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E2415-2420-4432-BFFF-C4109EF8E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B12F-E69E-4B78-BECB-81DE83A5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7810-2DCC-460B-93FE-B76740A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8B8D-0450-4449-A9F0-463D5D1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2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E79-12E4-46F2-887F-D555D717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AA483-9333-4C70-8B09-053A795C3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AF102-2078-438B-B67D-57C3C6426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A003C-15D5-4A51-BDCE-B571160F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A071-EF3D-4688-AAD6-5AFBFF7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0339-FAE8-472B-846A-C0AE43D7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2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7CB1-0E58-4D7A-B74B-B6EED04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C9D0-7747-4E49-86A1-24410834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CC06-8095-480F-BD08-F0A48E13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EDB8-E328-4DBE-A608-DB4AECF4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E114-11C0-4031-9A87-CE2749DB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8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5E1B0-367D-4F08-83C9-1B570E879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FE671-8B10-4FB7-8464-8AEF2DA87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2910-DF98-4760-A182-95F1B73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DC76-F423-4E79-90D0-6AFF4731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B9D8-DF6C-4A9B-87D5-9A06EED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3D3E56-E6DA-4F2F-A326-47BBEBB2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FDD176-8B12-4064-AFBE-CDADF0184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05E7DC-EEAC-4689-9FFE-45A02B16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C7D5A9-044D-4472-99CA-2E04A646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40AF83-2913-478E-B937-8D6E1B81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2B15B2-61C0-4A79-B8EC-0408D267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94341B-ACE1-4FEA-92E3-0CF0A129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D99A4A-DFB9-4941-AEAB-4A039136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DF784E-BAE6-42F3-9D8F-4B836E54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0DA258-D999-441E-A289-1B7FC740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E632F4-E32A-49E9-BC3F-3BA8BCBE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F99FD14-7CDB-45FC-BCA7-66483F63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C4537C5-54D3-47FE-AA02-86958200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CB09070-4647-4192-8450-ADF407B6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880F25-50CF-4D72-B6F7-B522594F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E5256CC-49F8-4F03-8EA3-CE4BFA6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E667CCB-57E7-4AE3-ABD2-49B03038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16BDBD3-91B4-4CD4-9007-5CE9C309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C5564EC-D0B7-421A-B35C-6C19C25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75FBD6E-7671-4732-836D-F0D99DEE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C1DC30-218A-4BE5-AABB-0C7E2B9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C5598-BCE4-408E-8061-68795C6F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C96421-1CD0-4765-B4A3-679FF803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858705-3925-45D3-BCC1-C78B5541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3B03E8-7776-4117-B991-CA85A64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1FF129-0628-4419-8630-A53ACD1F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F11BD6-2E11-439A-B1A6-AC466C15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107506-24F3-4E28-ABF6-3DA87D2F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5A0A81C-7B79-48DA-829C-E858B5E9D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0E7384-0E52-4F98-8640-F4A89971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B80DED-3F7B-4B78-92CF-19637F41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5F3ECB-33D3-494F-9B84-B9D4C06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3D34D5-60B7-4B61-8B33-6CC83B3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037067B-9CC9-4DBC-B068-AFCB1F48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81133D-3201-4D72-9752-2A4B3AD1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168FAF-E2AB-4B71-8302-EC6DEC772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5C67-5926-4B28-BD13-EC99B7EF93C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5F2B56-2EA5-4FB7-9F8D-3C24CF77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05BEC9-3A23-498A-B345-3E6DD5E97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C4FC-E253-4E21-9896-30788019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326FC531-C2CF-46B1-93F7-3232CFB7B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6691" y="180975"/>
            <a:ext cx="10446714" cy="172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160" tIns="38160" rIns="38160" bIns="38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06B6F61-96F3-4F17-870E-58F6278EF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6691" y="877491"/>
            <a:ext cx="10446714" cy="642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160" tIns="38160" rIns="38160" bIns="38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76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2pPr>
      <a:lvl3pPr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3pPr>
      <a:lvl4pPr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4pPr>
      <a:lvl5pPr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5pPr>
      <a:lvl6pPr marL="1885699" indent="-171427"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6pPr>
      <a:lvl7pPr marL="2228553" indent="-171427"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7pPr>
      <a:lvl8pPr marL="2571407" indent="-171427"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8pPr>
      <a:lvl9pPr marL="2914261" indent="-171427" algn="ctr" defTabSz="342854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699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</a:defRPr>
      </a:lvl9pPr>
    </p:titleStyle>
    <p:bodyStyle>
      <a:lvl1pPr marL="257141" indent="-257141" algn="l" defTabSz="342854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1pPr>
      <a:lvl2pPr marL="557138" indent="-214284" algn="l" defTabSz="342854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2pPr>
      <a:lvl3pPr marL="857136" indent="-171427" algn="l" defTabSz="342854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3pPr>
      <a:lvl4pPr marL="1199990" indent="-171427" algn="l" defTabSz="342854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4pPr>
      <a:lvl5pPr marL="1542844" indent="-171427" algn="l" defTabSz="342854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 kern="1200">
          <a:solidFill>
            <a:srgbClr val="FFFFFF"/>
          </a:solidFill>
          <a:latin typeface="+mn-lt"/>
          <a:ea typeface="+mn-ea"/>
          <a:cs typeface="+mn-cs"/>
        </a:defRPr>
      </a:lvl5pPr>
      <a:lvl6pPr marL="1885699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3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7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3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7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6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1C28D-3AE3-42DC-B98C-2F3A19C6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44FFB-52CA-407F-96BF-27F3CDB2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3F589-F2F4-4E9C-86CD-5D4FB1E1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ED51-038D-4B5E-94A7-B46750CC5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B865-36BA-4B37-9A51-459CF402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BE40-298F-4D77-9E9A-D3DD3873A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954D-1008-4392-ACB3-56D4A151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function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673847-9787-4A45-8B20-5453DB5E5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Veri Bilimi için Temel Python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8A143C-9B13-4763-8B2B-359616FA8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1E61F7-99CE-491C-BD48-7A30B5CE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print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48D706-AED2-4DB9-A13A-E535D0A59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/>
              <a:t>Tek tırnak çifti arasında girdiğiniz karakterler terminale yazılır.</a:t>
            </a:r>
          </a:p>
          <a:p>
            <a:r>
              <a:rPr lang="tr-TR"/>
              <a:t>Çift tırnak çifti arasında girdiğiniz karakterler terminale yazılır.</a:t>
            </a:r>
          </a:p>
          <a:p>
            <a:endParaRPr lang="tr-TR"/>
          </a:p>
          <a:p>
            <a:r>
              <a:rPr lang="tr-TR"/>
              <a:t>Bazı özel karakterleri kullanmak için \ sembolü gerekebilir.</a:t>
            </a:r>
          </a:p>
          <a:p>
            <a:endParaRPr lang="tr-TR"/>
          </a:p>
          <a:p>
            <a:r>
              <a:rPr lang="tr-TR"/>
              <a:t>.py dosyasında çeşitli örnekler var.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D728C2-2E84-4E3B-9355-FD39B5BA2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/>
              <a:t>Ornek2.py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2636B-604B-453E-B674-7A82617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print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42F472-5F8D-497E-BFFA-230074418A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/>
              <a:t>Program komutları birer birer çalıştırırken, bazı adımlarda beklediğimiz sonuçları kontrol etmemizi sağlar. Bu bakımdan ayrıca faydalı bir fonksiyon.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FCABE2E-96B2-418C-9E4F-02E982FBA2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Ornek3.py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8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C3C31-1D4B-40D3-A79B-C35A4B18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Yorum ve Açıklamalar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37D336-A963-4CC8-A950-AAB9C1408D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tr-TR"/>
              <a:t>Python yorumlayıcısı (interpreter) bir satırda # karakterinden sonraki bütün yazılanları gözardı eder.</a:t>
            </a:r>
          </a:p>
          <a:p>
            <a:r>
              <a:rPr lang="tr-TR"/>
              <a:t>O bölge programa dahil olmaz.</a:t>
            </a:r>
          </a:p>
          <a:p>
            <a:endParaRPr lang="tr-TR"/>
          </a:p>
          <a:p>
            <a:r>
              <a:rPr lang="tr-TR"/>
              <a:t>Programcı kendisi için açıklayıcı metin girebilir böylelikle. </a:t>
            </a:r>
          </a:p>
          <a:p>
            <a:endParaRPr lang="tr-TR"/>
          </a:p>
          <a:p>
            <a:r>
              <a:rPr lang="tr-TR"/>
              <a:t>İstediğiniz komutları devre dışı bırakabilirsiniz ayrıca.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ECDD6C-8323-46F4-94FC-5F1E66712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F507C1-A7DB-4CC2-AF40-05813097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Yorum ve Açıklamalar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031889-2E80-4317-B24C-40B27D676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/>
              <a:t>Sık karşılaşılan durumlar:</a:t>
            </a:r>
          </a:p>
          <a:p>
            <a:pPr lvl="1"/>
            <a:r>
              <a:rPr lang="tr-TR"/>
              <a:t>Kendinizin bir ay önce yazdığınız kodu anlamamanız.</a:t>
            </a:r>
          </a:p>
          <a:p>
            <a:pPr lvl="1"/>
            <a:r>
              <a:rPr lang="tr-TR"/>
              <a:t>Ne yapmak istediğinizi unutmanız.</a:t>
            </a:r>
          </a:p>
          <a:p>
            <a:pPr lvl="1"/>
            <a:r>
              <a:rPr lang="tr-TR"/>
              <a:t>Hangi değişkenin ne işe yaradığını unutmanız.</a:t>
            </a:r>
          </a:p>
          <a:p>
            <a:pPr lvl="1"/>
            <a:r>
              <a:rPr lang="tr-TR"/>
              <a:t>Ortak çalışılan projelerde diğer insanların sizin yazdığınız kodu anlamaması.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E4C9FC-AE9D-4906-BB53-AC277683E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Ornek3.py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EF88E8-B1AA-43CE-993E-EFCDAD5F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Dizinler (Strings)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1DC7F6-AC68-49B5-9144-456F867B86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/>
              <a:t>Dizinler metin dosyasında karşılaşabileceğiniz karakterleri içeren değişken türleridir.</a:t>
            </a:r>
          </a:p>
          <a:p>
            <a:endParaRPr lang="tr-TR"/>
          </a:p>
          <a:p>
            <a:r>
              <a:rPr lang="tr-TR"/>
              <a:t>Bir dizi karakter olarak algılanır.</a:t>
            </a:r>
          </a:p>
          <a:p>
            <a:r>
              <a:rPr lang="tr-TR"/>
              <a:t>Tek tek dizinin elemanları üzerinde gezinebilirsiniz.</a:t>
            </a:r>
          </a:p>
          <a:p>
            <a:endParaRPr lang="tr-TR"/>
          </a:p>
          <a:p>
            <a:r>
              <a:rPr lang="tr-TR"/>
              <a:t>+ sembolü ile diziler birleştirilir.</a:t>
            </a:r>
          </a:p>
          <a:p>
            <a:endParaRPr lang="tr-TR"/>
          </a:p>
          <a:p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0A7842-0B1B-43D1-BC56-42FE851911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Ornek4.py  #4.1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0C584-A095-431E-AD28-00B9635C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32816F-7C37-4B53-9F89-F8BC3C29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input fonksiyonu ile oluşturulan değişkenler </a:t>
            </a:r>
            <a:r>
              <a:rPr lang="tr-TR" b="1"/>
              <a:t>String</a:t>
            </a:r>
            <a:r>
              <a:rPr lang="tr-TR"/>
              <a:t> türündedir.</a:t>
            </a:r>
          </a:p>
          <a:p>
            <a:pPr lvl="1"/>
            <a:r>
              <a:rPr lang="tr-TR"/>
              <a:t>Ornek4.py #4.2</a:t>
            </a:r>
          </a:p>
          <a:p>
            <a:r>
              <a:rPr lang="tr-TR"/>
              <a:t>Değişkenin tuttuğu değerin türünü </a:t>
            </a:r>
            <a:r>
              <a:rPr lang="tr-TR" b="1"/>
              <a:t>type</a:t>
            </a:r>
            <a:r>
              <a:rPr lang="tr-TR"/>
              <a:t> ile öğrenebiliriz.</a:t>
            </a:r>
          </a:p>
          <a:p>
            <a:pPr lvl="1"/>
            <a:r>
              <a:rPr lang="tr-TR"/>
              <a:t>Ornek4.py #4.1</a:t>
            </a:r>
          </a:p>
          <a:p>
            <a:r>
              <a:rPr lang="tr-TR"/>
              <a:t>Dizinlerin tuttuğu karakterleri tek tek irdeleyebiliriz.</a:t>
            </a:r>
          </a:p>
          <a:p>
            <a:pPr lvl="1"/>
            <a:r>
              <a:rPr lang="tr-TR"/>
              <a:t>Ornek4.py #4.3</a:t>
            </a:r>
          </a:p>
          <a:p>
            <a:pPr lvl="1"/>
            <a:endParaRPr lang="en-US"/>
          </a:p>
          <a:p>
            <a:endParaRPr lang="tr-TR"/>
          </a:p>
          <a:p>
            <a:endParaRPr lang="en-US"/>
          </a:p>
          <a:p>
            <a:pPr marL="0" indent="0">
              <a:buNone/>
            </a:pPr>
            <a:endParaRPr lang="tr-TR"/>
          </a:p>
          <a:p>
            <a:endParaRPr lang="tr-TR"/>
          </a:p>
          <a:p>
            <a:endParaRPr lang="en-US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A71D060A-1265-4C8E-95F5-9BB2174B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4183062"/>
            <a:ext cx="3473450" cy="112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2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1A60F-3542-402D-B803-70B869D3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Dizinler (Strings)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F3E582-25FC-4693-803E-A6582058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len fonksiyonu ile dizinlerin uzunluğunu bulabiliriz.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94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252DB3-0E73-47CA-93A1-4D930FC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Dizin (String) Biçimlendirme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69A9A4-7EF5-47F3-896F-E7AF6484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String</a:t>
            </a:r>
            <a:r>
              <a:rPr lang="tr-TR"/>
              <a:t> biçimlendirme yapabilirsiniz.</a:t>
            </a:r>
          </a:p>
          <a:p>
            <a:r>
              <a:rPr lang="tr-TR"/>
              <a:t>Dizinde karakterlerinizin nasıl gösterileceğini ayarlayabilirsiniz.</a:t>
            </a:r>
          </a:p>
          <a:p>
            <a:r>
              <a:rPr lang="tr-TR"/>
              <a:t>Dizinde belli bölgeleri boş bırakıp, o bölgelere programınızda bulunan değişkenlerin değerlerini yerleştirebilrsiniz.</a:t>
            </a:r>
          </a:p>
          <a:p>
            <a:pPr lvl="1"/>
            <a:r>
              <a:rPr lang="tr-TR"/>
              <a:t>Ornek4.py #4.5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AE86E5-F1E1-4B71-B4BB-4306A8D3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Dizin (String) Değiştirme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89D5D-2CF8-4867-ACCA-AD91DC09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Dizinlerin içeriği ile ilgili değişiklikler yapabilirsiniz.</a:t>
            </a:r>
          </a:p>
          <a:p>
            <a:r>
              <a:rPr lang="tr-TR"/>
              <a:t>Ornek4.py #4.6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Sayılar, Ornek5.py # 5.1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pi = 3.14159</a:t>
            </a:r>
          </a:p>
          <a:p>
            <a:r>
              <a:rPr lang="tr-TR"/>
              <a:t>pi + 1</a:t>
            </a:r>
          </a:p>
          <a:p>
            <a:r>
              <a:rPr lang="tr-TR"/>
              <a:t>2 * pi</a:t>
            </a:r>
          </a:p>
          <a:p>
            <a:endParaRPr lang="tr-TR"/>
          </a:p>
          <a:p>
            <a:r>
              <a:rPr lang="tr-TR"/>
              <a:t>Topla + </a:t>
            </a:r>
          </a:p>
          <a:p>
            <a:r>
              <a:rPr lang="tr-TR"/>
              <a:t>Çıkarma –</a:t>
            </a:r>
          </a:p>
          <a:p>
            <a:r>
              <a:rPr lang="tr-TR"/>
              <a:t>Bölme /</a:t>
            </a:r>
          </a:p>
          <a:p>
            <a:r>
              <a:rPr lang="tr-TR"/>
              <a:t>Kuvvet alma **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F53818-54E3-4422-AEC6-AE57E89E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Python kurulumu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FB3844-2F50-4C21-BD65-B606945A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https://www.python.org/downloads/</a:t>
            </a:r>
            <a:endParaRPr lang="tr-TR"/>
          </a:p>
          <a:p>
            <a:r>
              <a:rPr lang="tr-TR"/>
              <a:t>Kendi işletim sisteminize göre uygun linke tıklayıp, indirilen dosyayı çalıştırmanız gerekmekte.</a:t>
            </a:r>
          </a:p>
          <a:p>
            <a:pPr lvl="1"/>
            <a:r>
              <a:rPr lang="tr-TR"/>
              <a:t>Customize installation altında </a:t>
            </a:r>
            <a:r>
              <a:rPr lang="tr-TR" b="1"/>
              <a:t>pip</a:t>
            </a:r>
            <a:r>
              <a:rPr lang="tr-TR"/>
              <a:t> programının seçili olduğundan emin olun. Bu program ile Python paketlerini kolaylıkla kurabilirsiniz.</a:t>
            </a:r>
          </a:p>
          <a:p>
            <a:pPr lvl="1"/>
            <a:r>
              <a:rPr lang="tr-TR"/>
              <a:t>Eğer </a:t>
            </a:r>
            <a:r>
              <a:rPr lang="tr-TR" b="1"/>
              <a:t>PATH</a:t>
            </a:r>
            <a:r>
              <a:rPr lang="tr-TR"/>
              <a:t> ile ilgili bir seçenek size gösterilirse, seçili olduğundan emin olun.</a:t>
            </a:r>
          </a:p>
        </p:txBody>
      </p:sp>
    </p:spTree>
    <p:extLst>
      <p:ext uri="{BB962C8B-B14F-4D97-AF65-F5344CB8AC3E}">
        <p14:creationId xmlns:p14="http://schemas.microsoft.com/office/powerpoint/2010/main" val="239633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1158D6-1917-4D3D-BBD7-3529A361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Sayılar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041817-5EC8-42AE-B60E-4BC8A214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input kullanılarak tutulan sayılar string'den integer veya float'a çevrilmeli.</a:t>
            </a:r>
          </a:p>
          <a:p>
            <a:pPr lvl="1"/>
            <a:r>
              <a:rPr lang="tr-TR"/>
              <a:t>Ornek5.py  #5.2</a:t>
            </a:r>
          </a:p>
          <a:p>
            <a:r>
              <a:rPr lang="tr-TR"/>
              <a:t>Sayılarda işlem önceliği</a:t>
            </a:r>
          </a:p>
          <a:p>
            <a:pPr lvl="1"/>
            <a:r>
              <a:rPr lang="tr-TR"/>
              <a:t>Ornek5.py #5.3</a:t>
            </a:r>
          </a:p>
          <a:p>
            <a:pPr lvl="1"/>
            <a:r>
              <a:rPr lang="tr-TR" b="1"/>
              <a:t>Emin olmadığınız zaman parantez kullanın.</a:t>
            </a:r>
          </a:p>
          <a:p>
            <a:pPr lvl="1"/>
            <a:endParaRPr lang="tr-TR" b="1"/>
          </a:p>
          <a:p>
            <a:r>
              <a:rPr lang="tr-TR" b="1"/>
              <a:t>Ondalıklı sayılar için float türü.</a:t>
            </a:r>
          </a:p>
          <a:p>
            <a:r>
              <a:rPr lang="tr-TR" b="1"/>
              <a:t>Ardışık sayılar için integer türü.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Koşullu programlama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Programınıdaki değişkenlerle alakalı bir koşulun doğru veya yanlış olmasına bağlı olarak farklı komut çalıştırabilirsiniz.</a:t>
            </a:r>
          </a:p>
          <a:p>
            <a:pPr lvl="1"/>
            <a:r>
              <a:rPr lang="tr-TR"/>
              <a:t>Ornek6.py # 6.1</a:t>
            </a:r>
          </a:p>
          <a:p>
            <a:pPr lvl="1"/>
            <a:r>
              <a:rPr lang="tr-TR"/>
              <a:t>Ornek6.py # 6.2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Koleksiyonlar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Listeler (Lists)</a:t>
            </a:r>
          </a:p>
          <a:p>
            <a:r>
              <a:rPr lang="tr-TR"/>
              <a:t>Demetler (Tuples)</a:t>
            </a:r>
          </a:p>
          <a:p>
            <a:r>
              <a:rPr lang="tr-TR"/>
              <a:t>Sözlükler (Dictionaries)</a:t>
            </a:r>
          </a:p>
          <a:p>
            <a:endParaRPr lang="tr-TR"/>
          </a:p>
          <a:p>
            <a:r>
              <a:rPr lang="tr-TR"/>
              <a:t>Listeler ve Demetler pozisyona dayalı. Vektör, matrix gibi</a:t>
            </a:r>
          </a:p>
          <a:p>
            <a:r>
              <a:rPr lang="tr-TR"/>
              <a:t>Sözlükler ise isme dayalı.</a:t>
            </a:r>
          </a:p>
          <a:p>
            <a:endParaRPr lang="tr-TR"/>
          </a:p>
          <a:p>
            <a:r>
              <a:rPr lang="tr-TR"/>
              <a:t>Hepsi birden fazla değeri içinde barındırır.</a:t>
            </a:r>
          </a:p>
        </p:txBody>
      </p:sp>
    </p:spTree>
    <p:extLst>
      <p:ext uri="{BB962C8B-B14F-4D97-AF65-F5344CB8AC3E}">
        <p14:creationId xmlns:p14="http://schemas.microsoft.com/office/powerpoint/2010/main" val="268511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17B2A7-C46C-474E-BFDB-A44A8A2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Listeler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84A8F5-50E7-44FE-BF60-9F7516C0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Listeler en sık kullanılan koleksiyondur denilebilir. </a:t>
            </a:r>
          </a:p>
          <a:p>
            <a:r>
              <a:rPr lang="tr-TR"/>
              <a:t>Birarada tutmak istediğiniz sayıları veya nesneleri liste halinde tutarsınız genelde.</a:t>
            </a:r>
          </a:p>
          <a:p>
            <a:pPr lvl="1"/>
            <a:r>
              <a:rPr lang="tr-TR"/>
              <a:t>Ornek7.py # 7.1</a:t>
            </a:r>
          </a:p>
          <a:p>
            <a:endParaRPr lang="tr-TR"/>
          </a:p>
          <a:p>
            <a:r>
              <a:rPr lang="tr-TR"/>
              <a:t>Listelerin tuttuğu elemanlar </a:t>
            </a:r>
            <a:r>
              <a:rPr lang="tr-TR" b="1"/>
              <a:t>değiştirilebilir (mutable)</a:t>
            </a:r>
            <a:r>
              <a:rPr lang="tr-TR"/>
              <a:t>.</a:t>
            </a:r>
          </a:p>
          <a:p>
            <a:pPr lvl="1"/>
            <a:r>
              <a:rPr lang="tr-TR"/>
              <a:t>Ornek7.py # 7.2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4DAE81-C861-4912-B404-496DBA0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Listeler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84E4E1-7824-416E-9493-09BA4CEE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Listeler dilimlenebilir.</a:t>
            </a:r>
          </a:p>
          <a:p>
            <a:pPr lvl="1"/>
            <a:r>
              <a:rPr lang="tr-TR"/>
              <a:t>Ornek7.py # 7.3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344FDF-DD9A-4808-A6A3-0DC02B18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Demetler (Tuples)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B43B97-6E7C-4B2B-9743-56DC5310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Demetler tıpkı listelere benzer. Ama demetleri yarattıktan sonra değiştirmek mümkün değil (</a:t>
            </a:r>
            <a:r>
              <a:rPr lang="tr-TR" b="1"/>
              <a:t>immutable</a:t>
            </a:r>
            <a:r>
              <a:rPr lang="tr-TR"/>
              <a:t>).</a:t>
            </a:r>
          </a:p>
          <a:p>
            <a:r>
              <a:rPr lang="tr-TR"/>
              <a:t>Ornek7.py # 7.4</a:t>
            </a:r>
          </a:p>
          <a:p>
            <a:endParaRPr lang="tr-TR"/>
          </a:p>
          <a:p>
            <a:r>
              <a:rPr lang="tr-TR"/>
              <a:t>Demetler ve listelerle ilişkili metodlar farklıdır. Ayrıntılı bilgi (ingilizce) aşağıdaki linkte mevcuttur:</a:t>
            </a:r>
          </a:p>
          <a:p>
            <a:r>
              <a:rPr lang="en-US">
                <a:hlinkClick r:id="rId2"/>
              </a:rPr>
              <a:t>https://docs.python.org/3/library/stdtypes.html#sequence-types-list-tuple-range</a:t>
            </a:r>
            <a:endParaRPr lang="tr-TR"/>
          </a:p>
          <a:p>
            <a:r>
              <a:rPr lang="tr-TR"/>
              <a:t>Hız gerektiren durumlarda demetleri kullanmak faydalı olabilir.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66758-1B5B-4CB2-876D-079C172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Sözlükler (Dictionaries)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E90AA9-88E0-4D64-B71C-1A13EA68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Listeler elemanlarını lineer bir şekilde barındırır. Elemanları bulundukları pozisyona göre ayırt edebiliriz. 0,1,2,3</a:t>
            </a:r>
          </a:p>
          <a:p>
            <a:endParaRPr lang="tr-TR"/>
          </a:p>
          <a:p>
            <a:r>
              <a:rPr lang="tr-TR"/>
              <a:t>Sözlükler ise içinde tuttuğu değerleri etiketlerinden ayırt eder. İçinde barındırdığı değerlerin herhangi bir sıralaması yoktur.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8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79CB4-E9ED-4A86-99ED-D5E0F4B7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Sözlükler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38D94A-C381-466E-8A43-D00416F3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Elemanlarına etiket (anahtar, key) üzerinden ulaşırız.</a:t>
            </a:r>
          </a:p>
          <a:p>
            <a:pPr lvl="1"/>
            <a:r>
              <a:rPr lang="tr-TR"/>
              <a:t>Ornek8.py # 8.1</a:t>
            </a:r>
          </a:p>
          <a:p>
            <a:endParaRPr lang="tr-TR"/>
          </a:p>
          <a:p>
            <a:r>
              <a:rPr lang="tr-TR"/>
              <a:t>Sözlükler değiştirilebilir. Yeni anahtarlar eklenebilir. Var olan anahtarların değerlerine atama yapılabilir.</a:t>
            </a:r>
          </a:p>
          <a:p>
            <a:pPr lvl="1"/>
            <a:r>
              <a:rPr lang="tr-TR"/>
              <a:t>Ornek8.py # 8.2</a:t>
            </a:r>
          </a:p>
          <a:p>
            <a:endParaRPr lang="tr-TR"/>
          </a:p>
          <a:p>
            <a:r>
              <a:rPr lang="tr-TR"/>
              <a:t>Boş sözlük {} ile oluşturulup sonra anahtarlar teker teker eklenebilir.</a:t>
            </a:r>
          </a:p>
          <a:p>
            <a:pPr lvl="1"/>
            <a:r>
              <a:rPr lang="tr-TR"/>
              <a:t>Ornek8.py # 8.3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Döngüler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Döngüler ile çok kere tekrar edilecek bir işlemi yapabilirsiniz.</a:t>
            </a:r>
          </a:p>
          <a:p>
            <a:r>
              <a:rPr lang="tr-TR"/>
              <a:t>Sona eren döngüler olduğu gibi:</a:t>
            </a:r>
          </a:p>
          <a:p>
            <a:pPr lvl="1"/>
            <a:r>
              <a:rPr lang="tr-TR"/>
              <a:t>Ornek9.py # 9.1</a:t>
            </a:r>
          </a:p>
          <a:p>
            <a:r>
              <a:rPr lang="tr-TR"/>
              <a:t>Sonsuz döngüler de mümkün:</a:t>
            </a:r>
          </a:p>
          <a:p>
            <a:pPr lvl="1"/>
            <a:r>
              <a:rPr lang="tr-TR"/>
              <a:t>Ornek9.py # 9.2</a:t>
            </a:r>
          </a:p>
          <a:p>
            <a:r>
              <a:rPr lang="tr-TR"/>
              <a:t>While döngüsü ile bir koşul sağlandığı müddetçe devam eder. Koşul yanlış çıkarsa döngü başlamaz veya sona erer.</a:t>
            </a:r>
          </a:p>
          <a:p>
            <a:pPr lvl="1"/>
            <a:r>
              <a:rPr lang="tr-TR"/>
              <a:t>Ornek9.py # 9.3</a:t>
            </a:r>
          </a:p>
          <a:p>
            <a:pPr lvl="1"/>
            <a:endParaRPr lang="tr-TR"/>
          </a:p>
          <a:p>
            <a:endParaRPr lang="tr-TR"/>
          </a:p>
          <a:p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3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979F87-53FD-4956-A194-F028EC5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Döngüler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2B2683-467F-4AB5-9E34-0242BAA6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Kullanıcıdan belli bir girdiyi alana kadar ona soru sorabiliriz.</a:t>
            </a:r>
          </a:p>
          <a:p>
            <a:pPr lvl="1"/>
            <a:r>
              <a:rPr lang="tr-TR"/>
              <a:t>Ornek9.py # 9.4</a:t>
            </a:r>
          </a:p>
          <a:p>
            <a:pPr lvl="1"/>
            <a:endParaRPr lang="tr-TR"/>
          </a:p>
          <a:p>
            <a:r>
              <a:rPr lang="tr-TR"/>
              <a:t>For döngüleri ile sonlu sayıda tekrarı olan döngüler gerçekleştiririz.</a:t>
            </a:r>
          </a:p>
          <a:p>
            <a:pPr lvl="1"/>
            <a:r>
              <a:rPr lang="tr-TR"/>
              <a:t>Ornek9.py # 9.5</a:t>
            </a:r>
          </a:p>
          <a:p>
            <a:pPr lvl="1"/>
            <a:endParaRPr lang="tr-TR"/>
          </a:p>
          <a:p>
            <a:r>
              <a:rPr lang="tr-TR"/>
              <a:t>Liste elemanları üzerinden gezinip, her biri için bir işlem yapabiliriz.</a:t>
            </a:r>
          </a:p>
          <a:p>
            <a:pPr lvl="1"/>
            <a:r>
              <a:rPr lang="tr-TR"/>
              <a:t>Ornek9.py # 9.6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Visual Studio Code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https://code.visualstudio.com/download</a:t>
            </a:r>
            <a:endParaRPr lang="tr-TR"/>
          </a:p>
          <a:p>
            <a:pPr marL="514350" indent="-514350">
              <a:buFont typeface="+mj-lt"/>
              <a:buAutoNum type="arabicPeriod"/>
            </a:pPr>
            <a:r>
              <a:rPr lang="tr-TR"/>
              <a:t>İşletim sisteminize göre uygun linke tıklayın.</a:t>
            </a:r>
          </a:p>
          <a:p>
            <a:pPr marL="514350" indent="-514350">
              <a:buFont typeface="+mj-lt"/>
              <a:buAutoNum type="arabicPeriod"/>
            </a:pPr>
            <a:r>
              <a:rPr lang="tr-TR"/>
              <a:t>İndirilen dosyaya çift tıklayın. Kurulumu takip ederken:</a:t>
            </a:r>
          </a:p>
          <a:p>
            <a:pPr lvl="1"/>
            <a:r>
              <a:rPr lang="tr-TR" b="1"/>
              <a:t>Add to PATH </a:t>
            </a:r>
            <a:r>
              <a:rPr lang="tr-TR"/>
              <a:t>seçeneği önemli. Kutucuk seçili olduğundan emin olun.</a:t>
            </a:r>
          </a:p>
          <a:p>
            <a:pPr marL="514350" indent="-514350">
              <a:buFont typeface="+mj-lt"/>
              <a:buAutoNum type="arabicPeriod"/>
            </a:pPr>
            <a:r>
              <a:rPr lang="tr-TR"/>
              <a:t>VS Code </a:t>
            </a:r>
            <a:r>
              <a:rPr lang="tr-TR" b="1"/>
              <a:t>Python eklentisi </a:t>
            </a:r>
            <a:r>
              <a:rPr lang="tr-TR"/>
              <a:t>kurulmalı. Bunu VS Code'u açtıktan sonra, programın içinden kuruyorsunuz.</a:t>
            </a:r>
          </a:p>
          <a:p>
            <a:pPr lvl="1"/>
            <a:endParaRPr lang="tr-TR"/>
          </a:p>
          <a:p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9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96E39-7EA1-4EDC-8A1F-B2060A2D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Döngüler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BEE59-6405-4133-86E9-711CBF7D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Listedeki sayıların toplamını buluruz.</a:t>
            </a:r>
          </a:p>
          <a:p>
            <a:pPr lvl="1"/>
            <a:r>
              <a:rPr lang="tr-TR"/>
              <a:t>Ornek9.py # 9.7</a:t>
            </a:r>
          </a:p>
          <a:p>
            <a:r>
              <a:rPr lang="tr-TR"/>
              <a:t>Listede tutulan sayıları filtreleriz</a:t>
            </a:r>
          </a:p>
          <a:p>
            <a:pPr lvl="1"/>
            <a:r>
              <a:rPr lang="tr-TR"/>
              <a:t>Ornek9.py # 9.8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Fonksiyon yazma, kullanma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Komutlarınızı birbiri ardına sıralamanız çok pratik bir durum oluşturmaz. </a:t>
            </a:r>
          </a:p>
          <a:p>
            <a:r>
              <a:rPr lang="tr-TR"/>
              <a:t>Sürekli aynı şeyi yapmaya başladığınızı hissettiğinizde, fonksiyon işimi görür mü diye düşünün.</a:t>
            </a:r>
          </a:p>
          <a:p>
            <a:endParaRPr lang="tr-TR"/>
          </a:p>
          <a:p>
            <a:r>
              <a:rPr lang="tr-TR"/>
              <a:t>Fonksiyonlar ile bir grup (blok) komutu istediğiniz zaman çağırabilirsiniz.</a:t>
            </a:r>
          </a:p>
          <a:p>
            <a:r>
              <a:rPr lang="tr-TR"/>
              <a:t>Ornek10.py #10.1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D8C1A3-2172-48C4-B9CA-D1D9776E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Python'da gömülü (hazır) fonksiyonlar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3B4F5E-DFC1-4625-ACAF-BD1984C9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print</a:t>
            </a:r>
          </a:p>
          <a:p>
            <a:r>
              <a:rPr lang="tr-TR"/>
              <a:t>float()</a:t>
            </a:r>
          </a:p>
          <a:p>
            <a:r>
              <a:rPr lang="tr-TR"/>
              <a:t>max()</a:t>
            </a:r>
          </a:p>
          <a:p>
            <a:r>
              <a:rPr lang="tr-TR"/>
              <a:t>min()</a:t>
            </a:r>
          </a:p>
          <a:p>
            <a:r>
              <a:rPr lang="tr-TR"/>
              <a:t>…</a:t>
            </a:r>
          </a:p>
          <a:p>
            <a:r>
              <a:rPr lang="en-US">
                <a:hlinkClick r:id="rId2"/>
              </a:rPr>
              <a:t>https://docs.python.org/3.9/library/functions.html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F902781-229F-4506-8949-EF378D87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19" y="1308680"/>
            <a:ext cx="3462486" cy="56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marL="0" marR="0" lvl="0" indent="0" algn="l" defTabSz="3428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Times New Roman" panose="02020603050405020304" pitchFamily="18" charset="0"/>
              <a:buNone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  <a:defRPr/>
            </a:pPr>
            <a:r>
              <a:rPr lang="tr-TR" altLang="en-US" sz="3675">
                <a:solidFill>
                  <a:srgbClr val="00FF00"/>
                </a:solidFill>
                <a:cs typeface="Gill Sans" charset="0"/>
              </a:rPr>
              <a:t>slm1</a:t>
            </a:r>
            <a:r>
              <a:rPr kumimoji="0" lang="en-US" altLang="en-US" sz="36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 =</a:t>
            </a:r>
            <a:r>
              <a:rPr kumimoji="0" lang="tr-TR" altLang="en-US" sz="36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 selam</a:t>
            </a:r>
            <a:r>
              <a:rPr kumimoji="0" lang="en-US" altLang="en-US" sz="36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('</a:t>
            </a:r>
            <a:r>
              <a:rPr kumimoji="0" lang="tr-TR" altLang="en-US" sz="36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Ali</a:t>
            </a:r>
            <a:r>
              <a:rPr kumimoji="0" lang="en-US" altLang="en-US" sz="36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')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EA9E988-E0E8-4A9B-9579-B9B44BD6D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449" y="454509"/>
            <a:ext cx="12840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marL="0" marR="0" lvl="0" indent="0" algn="ctr" defTabSz="3428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Times New Roman" panose="02020603050405020304" pitchFamily="18" charset="0"/>
              <a:buNone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  <a:defRPr/>
            </a:pPr>
            <a:r>
              <a:rPr kumimoji="0" lang="tr-T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Argüman</a:t>
            </a:r>
            <a:endParaRPr kumimoji="0" lang="en-US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cs typeface="Gill Sans" charset="0"/>
            </a:endParaRP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AC384A8B-6DAF-41C8-86FB-8A5B8EC2A3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5382" y="727736"/>
            <a:ext cx="1038124" cy="559539"/>
          </a:xfrm>
          <a:prstGeom prst="line">
            <a:avLst/>
          </a:prstGeom>
          <a:noFill/>
          <a:ln w="76320" cap="sq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3428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</a:endParaRPr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C0975FBA-44DD-4353-8A32-8F0FC94D3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1874219"/>
            <a:ext cx="741349" cy="1040482"/>
          </a:xfrm>
          <a:prstGeom prst="line">
            <a:avLst/>
          </a:prstGeom>
          <a:noFill/>
          <a:ln w="76320" cap="sq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34285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</a:endParaRPr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0C71BA5E-7B9F-4D69-8431-0A61B1C2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982" y="3023627"/>
            <a:ext cx="20542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marL="0" marR="0" lvl="0" indent="0" algn="ctr" defTabSz="3428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71000"/>
              <a:buFont typeface="Times New Roman" panose="02020603050405020304" pitchFamily="18" charset="0"/>
              <a:buNone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  <a:defRPr/>
            </a:pPr>
            <a:r>
              <a:rPr kumimoji="0" lang="tr-T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Fonksiyon</a:t>
            </a:r>
            <a:r>
              <a:rPr kumimoji="0" lang="en-US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 </a:t>
            </a:r>
            <a:r>
              <a:rPr kumimoji="0" lang="tr-T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cs typeface="Gill Sans" charset="0"/>
              </a:rPr>
              <a:t>ismi</a:t>
            </a:r>
            <a:endParaRPr kumimoji="0" lang="en-US" altLang="en-US" sz="2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50DF1A-8D66-45FD-9BB1-6F2A2061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Fonksiyon çağırma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6B4FF3-8832-491D-8C0C-B703956F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Fonksiyon çağırma ifadeleri</a:t>
            </a:r>
          </a:p>
          <a:p>
            <a:pPr lvl="1"/>
            <a:r>
              <a:rPr lang="tr-TR"/>
              <a:t>funex(x,y,…)</a:t>
            </a:r>
          </a:p>
          <a:p>
            <a:pPr lvl="1"/>
            <a:endParaRPr lang="tr-TR"/>
          </a:p>
          <a:p>
            <a:pPr lvl="1"/>
            <a:endParaRPr lang="tr-TR"/>
          </a:p>
          <a:p>
            <a:pPr lvl="1"/>
            <a:endParaRPr lang="tr-TR"/>
          </a:p>
          <a:p>
            <a:pPr lvl="1"/>
            <a:endParaRPr lang="tr-TR"/>
          </a:p>
          <a:p>
            <a:pPr lvl="1"/>
            <a:endParaRPr lang="tr-TR"/>
          </a:p>
          <a:p>
            <a:pPr lvl="1"/>
            <a:endParaRPr lang="tr-TR"/>
          </a:p>
          <a:p>
            <a:pPr lvl="1"/>
            <a:r>
              <a:rPr lang="tr-TR"/>
              <a:t>Argümanlar bir değeri olan herhangi bir Python ifadesi olabilir.</a:t>
            </a:r>
            <a:endParaRPr lang="en-US"/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91E49431-BDDD-4948-AE25-9444299C8FF7}"/>
              </a:ext>
            </a:extLst>
          </p:cNvPr>
          <p:cNvCxnSpPr/>
          <p:nvPr/>
        </p:nvCxnSpPr>
        <p:spPr>
          <a:xfrm flipH="1">
            <a:off x="1600200" y="2667000"/>
            <a:ext cx="23495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A6019DE2-CEFA-454A-A9F0-D7ED99C83498}"/>
              </a:ext>
            </a:extLst>
          </p:cNvPr>
          <p:cNvSpPr/>
          <p:nvPr/>
        </p:nvSpPr>
        <p:spPr>
          <a:xfrm>
            <a:off x="591285" y="3305877"/>
            <a:ext cx="1612900" cy="110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D6037BA-EFC0-47E2-9E3A-B830AEB6E0B5}"/>
              </a:ext>
            </a:extLst>
          </p:cNvPr>
          <p:cNvSpPr txBox="1"/>
          <p:nvPr/>
        </p:nvSpPr>
        <p:spPr>
          <a:xfrm>
            <a:off x="705585" y="3338570"/>
            <a:ext cx="149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Fonksiyon ismi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3959D46-1056-4988-8887-9584824CA315}"/>
              </a:ext>
            </a:extLst>
          </p:cNvPr>
          <p:cNvCxnSpPr>
            <a:cxnSpLocks/>
          </p:cNvCxnSpPr>
          <p:nvPr/>
        </p:nvCxnSpPr>
        <p:spPr>
          <a:xfrm>
            <a:off x="2720675" y="2744002"/>
            <a:ext cx="667418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4EDD71E2-7C92-4C30-90CF-6E5A9491FAE9}"/>
              </a:ext>
            </a:extLst>
          </p:cNvPr>
          <p:cNvCxnSpPr/>
          <p:nvPr/>
        </p:nvCxnSpPr>
        <p:spPr>
          <a:xfrm>
            <a:off x="2428240" y="2667000"/>
            <a:ext cx="563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F969E338-EB4B-4FFE-9694-F039238D43A9}"/>
              </a:ext>
            </a:extLst>
          </p:cNvPr>
          <p:cNvCxnSpPr/>
          <p:nvPr/>
        </p:nvCxnSpPr>
        <p:spPr>
          <a:xfrm>
            <a:off x="1672590" y="2626360"/>
            <a:ext cx="56388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09BFA1F-700D-48F4-97CB-39104524E7E3}"/>
              </a:ext>
            </a:extLst>
          </p:cNvPr>
          <p:cNvSpPr/>
          <p:nvPr/>
        </p:nvSpPr>
        <p:spPr>
          <a:xfrm>
            <a:off x="2887444" y="3544637"/>
            <a:ext cx="3208555" cy="110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7B8A29C-42F5-4625-80AB-F7DD7212F660}"/>
              </a:ext>
            </a:extLst>
          </p:cNvPr>
          <p:cNvSpPr txBox="1"/>
          <p:nvPr/>
        </p:nvSpPr>
        <p:spPr>
          <a:xfrm>
            <a:off x="3001744" y="3577330"/>
            <a:ext cx="2997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Argümanlar virgül ile ayrılır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27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CDFE65-82C3-473A-A944-90D2DB1D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Kendi fonksiyonuzu tanımlama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527448-3F2F-4F11-AC2D-596012CC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def </a:t>
            </a:r>
            <a:r>
              <a:rPr lang="tr-TR"/>
              <a:t>anahtar kelimesiyle başlayan satırlar fonksiyon tanımlar.</a:t>
            </a:r>
          </a:p>
          <a:p>
            <a:r>
              <a:rPr lang="tr-TR"/>
              <a:t>Fonksiyonun kendi komutları bir TAB tuşu ile dosya içerisine girintilidir.</a:t>
            </a:r>
          </a:p>
          <a:p>
            <a:endParaRPr lang="tr-TR"/>
          </a:p>
          <a:p>
            <a:r>
              <a:rPr lang="tr-TR"/>
              <a:t>Bu şekilde dosyanızda bulunan satırlar birer fonksiyon tanımı/deklarasyonudur. </a:t>
            </a:r>
          </a:p>
          <a:p>
            <a:r>
              <a:rPr lang="tr-TR"/>
              <a:t>Bunlar ile fonksiyon Python tarafından kaydedilmiş ve hazır hale getirilmiştir. </a:t>
            </a:r>
          </a:p>
          <a:p>
            <a:r>
              <a:rPr lang="tr-TR"/>
              <a:t>Ama henüz fonksiyon kullanılmamıştır. Kullanılması demek çağrılması demektir.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2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B06E1A-0E40-4F60-990C-75B01D8A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Fonksiyon tanımı vs Fonksiyon çağırma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7A8403-0001-436F-98A2-CF51EB2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Ornek10.py # 10.2</a:t>
            </a:r>
          </a:p>
          <a:p>
            <a:endParaRPr lang="tr-TR"/>
          </a:p>
          <a:p>
            <a:r>
              <a:rPr lang="tr-TR"/>
              <a:t>Fonksiyonlar çok sayıda parametre ile tanımlayabilirsiniz. Parametreler fonksiyonun lokal değişkeni olmaktadır.</a:t>
            </a:r>
          </a:p>
          <a:p>
            <a:pPr lvl="1"/>
            <a:r>
              <a:rPr lang="tr-TR"/>
              <a:t>Ornek10.py # 10.3</a:t>
            </a:r>
          </a:p>
          <a:p>
            <a:pPr lvl="1"/>
            <a:r>
              <a:rPr lang="tr-TR"/>
              <a:t>Ornek10.py # 10.4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7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C2C155-49AD-4EA6-950D-E7424E05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Dosya okuma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CFF2C6-5775-49B4-9021-C7F3405B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/>
              <a:t>Temel olarak </a:t>
            </a:r>
            <a:r>
              <a:rPr lang="tr-TR" b="1"/>
              <a:t>open</a:t>
            </a:r>
            <a:r>
              <a:rPr lang="tr-TR"/>
              <a:t>() fonksiyonu aracılığıyla okunabilir.</a:t>
            </a:r>
          </a:p>
          <a:p>
            <a:r>
              <a:rPr lang="tr-TR" b="1"/>
              <a:t>Open</a:t>
            </a:r>
            <a:r>
              <a:rPr lang="tr-TR"/>
              <a:t> ile açılan her doya mutlaka işiniz bitince close ile kapatılmalı. Yoksa programınız kullanılmayan bellekle dolar.</a:t>
            </a:r>
          </a:p>
          <a:p>
            <a:pPr lvl="1"/>
            <a:r>
              <a:rPr lang="tr-TR"/>
              <a:t>Ornek11.py # 11.1</a:t>
            </a:r>
          </a:p>
          <a:p>
            <a:pPr lvl="1"/>
            <a:endParaRPr lang="tr-TR"/>
          </a:p>
          <a:p>
            <a:r>
              <a:rPr lang="tr-TR"/>
              <a:t>'w+' opsiyon ile bir dosyayı açıp ona yazabilirsiniz.</a:t>
            </a:r>
          </a:p>
          <a:p>
            <a:pPr lvl="1"/>
            <a:r>
              <a:rPr lang="tr-TR"/>
              <a:t>Ornek11.py # 11.2</a:t>
            </a:r>
          </a:p>
          <a:p>
            <a:endParaRPr lang="tr-TR"/>
          </a:p>
          <a:p>
            <a:r>
              <a:rPr lang="tr-TR"/>
              <a:t>'a+' opsiyonu ile ekleme yapabilirsiniz.</a:t>
            </a:r>
          </a:p>
          <a:p>
            <a:pPr lvl="1"/>
            <a:r>
              <a:rPr lang="tr-TR"/>
              <a:t>Ornek11.py # 11.3</a:t>
            </a:r>
          </a:p>
          <a:p>
            <a:r>
              <a:rPr lang="tr-TR" b="1"/>
              <a:t>With</a:t>
            </a:r>
            <a:r>
              <a:rPr lang="tr-TR"/>
              <a:t> anahtar kelimesi ile oluşturulan oku/yaz işlemleri için dosyanızı kapatmasanız da olur. Sizin için otomatik gerçekleştirilir kapama işlemi.</a:t>
            </a:r>
          </a:p>
          <a:p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Modüller ve Paketler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Normal şartlar altında Python ile yapmak istediğiniz senaryoyla alakalı %95 ihtimalle bir modül veya paket başkaları tarafından yazılıp internette bedava veya değil, sunulmuştur.</a:t>
            </a:r>
          </a:p>
          <a:p>
            <a:r>
              <a:rPr lang="tr-TR"/>
              <a:t>Bu yüzden yazmak istediğiniz programı genel bir tarifle internette aramanız sizin için kolaylık sağlayabilir.</a:t>
            </a:r>
          </a:p>
          <a:p>
            <a:r>
              <a:rPr lang="tr-TR"/>
              <a:t>En azından yazmanız gereken kodu büyük ölçüde azaltırsınız.</a:t>
            </a:r>
          </a:p>
          <a:p>
            <a:r>
              <a:rPr lang="tr-TR"/>
              <a:t>Sizin yapmanız gereken bir iki dosya ile eklemede bulunmanız olacaktır.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9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F616F0-90ED-4608-A187-9CAB5441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Modüller (Modules)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747F61-28BF-47BD-99D9-5806D731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/>
              <a:t>Modül kullanmak çok kolay.</a:t>
            </a:r>
          </a:p>
          <a:p>
            <a:r>
              <a:rPr lang="tr-TR" b="1"/>
              <a:t>import</a:t>
            </a:r>
            <a:r>
              <a:rPr lang="tr-TR"/>
              <a:t> anahtar kelimesi ve modül ismini scriptinize ekleyerek hazır fonksiyonları kullanabilirsiniz.</a:t>
            </a:r>
          </a:p>
          <a:p>
            <a:r>
              <a:rPr lang="tr-TR"/>
              <a:t>Ornek12.py</a:t>
            </a:r>
          </a:p>
          <a:p>
            <a:endParaRPr lang="tr-TR"/>
          </a:p>
          <a:p>
            <a:r>
              <a:rPr lang="tr-TR"/>
              <a:t>Eğer bir modül Python'nunuzda yüklü değilse o zaman bir paket aracılığıyla o modülü yükleyebilirsiniz. </a:t>
            </a:r>
          </a:p>
          <a:p>
            <a:r>
              <a:rPr lang="tr-TR" b="1"/>
              <a:t>pip</a:t>
            </a:r>
            <a:r>
              <a:rPr lang="tr-TR"/>
              <a:t> programı vasıtasıyla binlerce paket yükleyebilirsiniz. Hangi paketi yükleyeceğinizi sizin öğrenmeniz gerekiyor.</a:t>
            </a:r>
          </a:p>
          <a:p>
            <a:r>
              <a:rPr lang="tr-TR"/>
              <a:t>Aşağıdaki komutu deneyin mesela: </a:t>
            </a:r>
          </a:p>
          <a:p>
            <a:r>
              <a:rPr lang="tr-TR"/>
              <a:t>pip install pandas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Python Dili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Python dilini öğrenerek Python yorumlayıcısı (interpreter) vasıtasıyla bilgisayarınızda hesaplama veya ses veya görüntü içeren işlem yaptırabilirsiniz.</a:t>
            </a:r>
          </a:p>
          <a:p>
            <a:endParaRPr lang="tr-TR"/>
          </a:p>
          <a:p>
            <a:r>
              <a:rPr lang="tr-TR"/>
              <a:t>Yorumlayıcı her yazdığınızı kabul etmeyip, gerektiğinde </a:t>
            </a:r>
            <a:r>
              <a:rPr lang="tr-TR" b="1"/>
              <a:t>error</a:t>
            </a:r>
            <a:r>
              <a:rPr lang="tr-TR"/>
              <a:t> verir.</a:t>
            </a:r>
          </a:p>
          <a:p>
            <a:endParaRPr lang="tr-TR"/>
          </a:p>
          <a:p>
            <a:r>
              <a:rPr lang="tr-TR"/>
              <a:t>Düzgün bir dil (Python) kullandığınızda komutlarınız çalıştırılır. Düzgün bir dilden kasıt: yorumlayıcı tarafından kabul edilen bir dil/komut/kod.</a:t>
            </a:r>
          </a:p>
          <a:p>
            <a:endParaRPr lang="tr-TR"/>
          </a:p>
          <a:p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539ED2-2CB5-4A5F-B873-6CCF8B8B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Python Dilinin Ana unsurları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431217-6F6C-4FDA-B6B9-41374756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/>
              <a:t>Kelimeler</a:t>
            </a:r>
            <a:r>
              <a:rPr lang="tr-TR"/>
              <a:t>: değişkenler ve anahtar kelimeler</a:t>
            </a:r>
          </a:p>
          <a:p>
            <a:endParaRPr lang="tr-TR"/>
          </a:p>
          <a:p>
            <a:r>
              <a:rPr lang="tr-TR" u="sng"/>
              <a:t>Komutlar</a:t>
            </a:r>
            <a:r>
              <a:rPr lang="tr-TR"/>
              <a:t>: kelime ve karakterlerin/sembollerin birleşimi ile oluşur. </a:t>
            </a:r>
            <a:r>
              <a:rPr lang="tr-TR" b="1"/>
              <a:t>İfadeler (expressions)</a:t>
            </a:r>
            <a:r>
              <a:rPr lang="tr-TR"/>
              <a:t> içerir genelde.</a:t>
            </a:r>
          </a:p>
          <a:p>
            <a:endParaRPr lang="tr-TR"/>
          </a:p>
          <a:p>
            <a:r>
              <a:rPr lang="tr-TR" u="sng"/>
              <a:t>Program</a:t>
            </a:r>
            <a:r>
              <a:rPr lang="tr-TR"/>
              <a:t>: Bir dizi komutun sayılı dosya içerisinde düzenlenmesiyle ortaklaşa bir biçimde çalıştırılmasıyla program çalışmış olur.</a:t>
            </a: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>
            <a:extLst>
              <a:ext uri="{FF2B5EF4-FFF2-40B4-BE49-F238E27FC236}">
                <a16:creationId xmlns:a16="http://schemas.microsoft.com/office/drawing/2014/main" id="{794BE65C-70B2-4C18-A868-D112EC4F3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90" y="181292"/>
            <a:ext cx="10447905" cy="172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617" tIns="28617" rIns="28617" bIns="28617" anchor="ctr"/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5699">
                <a:solidFill>
                  <a:srgbClr val="000000"/>
                </a:solidFill>
              </a:rPr>
              <a:t>Anahtar Kelimeler</a:t>
            </a:r>
            <a:endParaRPr lang="en-US" altLang="en-US" sz="5699">
              <a:solidFill>
                <a:srgbClr val="000000"/>
              </a:solidFill>
            </a:endParaRP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4518EBAA-D8D2-4110-8F3B-E157C20D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90" y="1952769"/>
            <a:ext cx="10447905" cy="159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617" tIns="28617" rIns="28617" bIns="28617" anchor="ctr"/>
          <a:lstStyle>
            <a:lvl1pPr marL="746125" indent="-531813"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marL="559519" indent="-398807" defTabSz="342854" fontAlgn="base">
              <a:spcBef>
                <a:spcPts val="2625"/>
              </a:spcBef>
              <a:spcAft>
                <a:spcPct val="0"/>
              </a:spcAft>
              <a:buSzPct val="171000"/>
              <a:buFont typeface="Gill Sans" charset="0"/>
              <a:buChar char="•"/>
              <a:tabLst>
                <a:tab pos="559519" algn="l"/>
                <a:tab pos="902373" algn="l"/>
                <a:tab pos="1245228" algn="l"/>
                <a:tab pos="1588082" algn="l"/>
                <a:tab pos="1930936" algn="l"/>
                <a:tab pos="2273791" algn="l"/>
                <a:tab pos="2616645" algn="l"/>
                <a:tab pos="2959499" algn="l"/>
                <a:tab pos="3302353" algn="l"/>
                <a:tab pos="3645208" algn="l"/>
                <a:tab pos="3988062" algn="l"/>
                <a:tab pos="4330916" algn="l"/>
                <a:tab pos="4673770" algn="l"/>
                <a:tab pos="5016625" algn="l"/>
                <a:tab pos="5359479" algn="l"/>
                <a:tab pos="5702333" algn="l"/>
                <a:tab pos="6045188" algn="l"/>
                <a:tab pos="6388042" algn="l"/>
                <a:tab pos="6730896" algn="l"/>
                <a:tab pos="7073750" algn="l"/>
                <a:tab pos="7416605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2700">
                <a:solidFill>
                  <a:srgbClr val="000000"/>
                </a:solidFill>
              </a:rPr>
              <a:t>Alttaki kelimeleri </a:t>
            </a:r>
            <a:r>
              <a:rPr lang="tr-TR" altLang="en-US" sz="2700" b="1">
                <a:solidFill>
                  <a:srgbClr val="000000"/>
                </a:solidFill>
              </a:rPr>
              <a:t>değişken</a:t>
            </a:r>
            <a:r>
              <a:rPr lang="tr-TR" altLang="en-US" sz="2700">
                <a:solidFill>
                  <a:srgbClr val="000000"/>
                </a:solidFill>
              </a:rPr>
              <a:t>, </a:t>
            </a:r>
            <a:r>
              <a:rPr lang="tr-TR" altLang="en-US" sz="2700" b="1">
                <a:solidFill>
                  <a:srgbClr val="000000"/>
                </a:solidFill>
              </a:rPr>
              <a:t>fonksiyon</a:t>
            </a:r>
            <a:r>
              <a:rPr lang="tr-TR" altLang="en-US" sz="2700">
                <a:solidFill>
                  <a:srgbClr val="000000"/>
                </a:solidFill>
              </a:rPr>
              <a:t>, </a:t>
            </a:r>
            <a:r>
              <a:rPr lang="tr-TR" altLang="en-US" sz="2700" b="1">
                <a:solidFill>
                  <a:srgbClr val="000000"/>
                </a:solidFill>
              </a:rPr>
              <a:t>class</a:t>
            </a:r>
            <a:r>
              <a:rPr lang="tr-TR" altLang="en-US" sz="2700">
                <a:solidFill>
                  <a:srgbClr val="000000"/>
                </a:solidFill>
              </a:rPr>
              <a:t> vesair için isim olarak kullanamazsınız.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CB35223-5740-434B-9DAC-459247C6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31" y="3768468"/>
            <a:ext cx="91285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</a:tabLst>
            </a:pP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and   del   for   is   raise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assert   elif   from   lambda </a:t>
            </a:r>
          </a:p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</a:tabLst>
            </a:pP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  return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break   else   global  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not  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try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class   except</a:t>
            </a:r>
          </a:p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</a:tabLst>
            </a:pP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   if  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or   while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continue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i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mport  </a:t>
            </a:r>
          </a:p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</a:tabLst>
            </a:pP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 pass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   yield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def  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ﬁnally   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  </a:t>
            </a:r>
            <a:r>
              <a:rPr lang="en-US" altLang="en-US" sz="3150">
                <a:solidFill>
                  <a:srgbClr val="FF0000"/>
                </a:solidFill>
                <a:cs typeface="Gill Sans" charset="0"/>
              </a:rPr>
              <a:t>i</a:t>
            </a:r>
            <a:r>
              <a:rPr lang="tr-TR" altLang="en-US" sz="3150">
                <a:solidFill>
                  <a:srgbClr val="FF0000"/>
                </a:solidFill>
                <a:cs typeface="Gill Sans" charset="0"/>
              </a:rPr>
              <a:t>n</a:t>
            </a:r>
            <a:endParaRPr lang="en-US" altLang="en-US" sz="3150">
              <a:solidFill>
                <a:srgbClr val="FF0000"/>
              </a:solidFill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>
            <a:extLst>
              <a:ext uri="{FF2B5EF4-FFF2-40B4-BE49-F238E27FC236}">
                <a16:creationId xmlns:a16="http://schemas.microsoft.com/office/drawing/2014/main" id="{EE8A778E-F511-4648-9C0D-E7AC99441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90" y="181292"/>
            <a:ext cx="10447905" cy="172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617" tIns="28617" rIns="28617" bIns="28617" anchor="ctr"/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5699">
                <a:solidFill>
                  <a:srgbClr val="00FF00"/>
                </a:solidFill>
              </a:rPr>
              <a:t>Komutlar (</a:t>
            </a:r>
            <a:r>
              <a:rPr lang="en-US" altLang="en-US" sz="5699">
                <a:solidFill>
                  <a:srgbClr val="00FF00"/>
                </a:solidFill>
              </a:rPr>
              <a:t>Statements</a:t>
            </a:r>
            <a:r>
              <a:rPr lang="tr-TR" altLang="en-US" sz="5699">
                <a:solidFill>
                  <a:srgbClr val="00FF00"/>
                </a:solidFill>
              </a:rPr>
              <a:t>)</a:t>
            </a:r>
            <a:endParaRPr lang="en-US" altLang="en-US" sz="5699">
              <a:solidFill>
                <a:srgbClr val="00FF00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2F8A1EC-E53A-4713-9626-37270000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84" y="2613372"/>
            <a:ext cx="1695977" cy="186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en-US" altLang="en-US" sz="4049">
                <a:solidFill>
                  <a:srgbClr val="FF7F00"/>
                </a:solidFill>
                <a:cs typeface="Gill Sans" charset="0"/>
              </a:rPr>
              <a:t>x </a:t>
            </a:r>
            <a:r>
              <a:rPr lang="en-US" altLang="en-US" sz="4049">
                <a:solidFill>
                  <a:srgbClr val="FF00FF"/>
                </a:solidFill>
                <a:cs typeface="Gill Sans" charset="0"/>
              </a:rPr>
              <a:t>=</a:t>
            </a:r>
            <a:r>
              <a:rPr lang="en-US" altLang="en-US" sz="4049">
                <a:solidFill>
                  <a:srgbClr val="FF7F00"/>
                </a:solidFill>
                <a:cs typeface="Gill Sans" charset="0"/>
              </a:rPr>
              <a:t> </a:t>
            </a:r>
            <a:r>
              <a:rPr lang="en-US" altLang="en-US" sz="4049">
                <a:solidFill>
                  <a:srgbClr val="00FFFF"/>
                </a:solidFill>
                <a:cs typeface="Gill Sans" charset="0"/>
              </a:rPr>
              <a:t>2</a:t>
            </a:r>
          </a:p>
          <a:p>
            <a:pPr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en-US" altLang="en-US" sz="4049">
                <a:solidFill>
                  <a:srgbClr val="FF7F00"/>
                </a:solidFill>
                <a:cs typeface="Gill Sans" charset="0"/>
              </a:rPr>
              <a:t>x </a:t>
            </a:r>
            <a:r>
              <a:rPr lang="en-US" altLang="en-US" sz="4049">
                <a:solidFill>
                  <a:srgbClr val="FF00FF"/>
                </a:solidFill>
                <a:cs typeface="Gill Sans" charset="0"/>
              </a:rPr>
              <a:t>=</a:t>
            </a:r>
            <a:r>
              <a:rPr lang="en-US" altLang="en-US" sz="4049">
                <a:solidFill>
                  <a:srgbClr val="FF7F00"/>
                </a:solidFill>
                <a:cs typeface="Gill Sans" charset="0"/>
              </a:rPr>
              <a:t> x </a:t>
            </a:r>
            <a:r>
              <a:rPr lang="en-US" altLang="en-US" sz="4049">
                <a:solidFill>
                  <a:srgbClr val="FF00FF"/>
                </a:solidFill>
                <a:cs typeface="Gill Sans" charset="0"/>
              </a:rPr>
              <a:t>+</a:t>
            </a:r>
            <a:r>
              <a:rPr lang="en-US" altLang="en-US" sz="4049">
                <a:solidFill>
                  <a:srgbClr val="FF7F00"/>
                </a:solidFill>
                <a:cs typeface="Gill Sans" charset="0"/>
              </a:rPr>
              <a:t> </a:t>
            </a:r>
            <a:r>
              <a:rPr lang="en-US" altLang="en-US" sz="4049">
                <a:solidFill>
                  <a:srgbClr val="00FFFF"/>
                </a:solidFill>
                <a:cs typeface="Gill Sans" charset="0"/>
              </a:rPr>
              <a:t>2</a:t>
            </a:r>
          </a:p>
          <a:p>
            <a:pPr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en-US" altLang="en-US" sz="4049">
                <a:solidFill>
                  <a:srgbClr val="FFFF00"/>
                </a:solidFill>
                <a:cs typeface="Gill Sans" charset="0"/>
              </a:rPr>
              <a:t>Print</a:t>
            </a:r>
            <a:r>
              <a:rPr lang="tr-TR" altLang="en-US" sz="4049">
                <a:solidFill>
                  <a:srgbClr val="FF7F00"/>
                </a:solidFill>
                <a:cs typeface="Gill Sans" charset="0"/>
              </a:rPr>
              <a:t>(</a:t>
            </a:r>
            <a:r>
              <a:rPr lang="en-US" altLang="en-US" sz="4049">
                <a:solidFill>
                  <a:srgbClr val="FF7F00"/>
                </a:solidFill>
                <a:cs typeface="Gill Sans" charset="0"/>
              </a:rPr>
              <a:t>x</a:t>
            </a:r>
            <a:r>
              <a:rPr lang="tr-TR" altLang="en-US" sz="4049">
                <a:solidFill>
                  <a:srgbClr val="FF7F00"/>
                </a:solidFill>
                <a:cs typeface="Gill Sans" charset="0"/>
              </a:rPr>
              <a:t>)</a:t>
            </a:r>
            <a:endParaRPr lang="en-US" altLang="en-US" sz="4049">
              <a:solidFill>
                <a:srgbClr val="FF7F00"/>
              </a:solidFill>
              <a:cs typeface="Gill Sans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41AEAA5-0739-45C9-BA8B-CD26F7E85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05" y="5990870"/>
            <a:ext cx="1474571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tr-TR" altLang="en-US" sz="3150">
                <a:solidFill>
                  <a:srgbClr val="FF7F00"/>
                </a:solidFill>
                <a:cs typeface="Gill Sans" charset="0"/>
              </a:rPr>
              <a:t>Değişken</a:t>
            </a:r>
            <a:endParaRPr lang="en-US" altLang="en-US" sz="3150">
              <a:solidFill>
                <a:srgbClr val="FF7F00"/>
              </a:solidFill>
              <a:cs typeface="Gill Sans" charset="0"/>
            </a:endParaRP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E314A3ED-03B8-4D2C-93EC-6B3D17A4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906" y="5990870"/>
            <a:ext cx="1487651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en-US" altLang="en-US" sz="3150">
                <a:solidFill>
                  <a:srgbClr val="FF00FF"/>
                </a:solidFill>
                <a:cs typeface="Gill Sans" charset="0"/>
              </a:rPr>
              <a:t>Operator</a:t>
            </a:r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36381B32-2730-4B9A-B372-A83D9474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4" y="5914677"/>
            <a:ext cx="281731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tr-TR" altLang="en-US" sz="3150">
                <a:solidFill>
                  <a:srgbClr val="00FFFF"/>
                </a:solidFill>
                <a:cs typeface="Gill Sans" charset="0"/>
              </a:rPr>
              <a:t>Sabit (Değişmez)</a:t>
            </a:r>
            <a:endParaRPr lang="en-US" altLang="en-US" sz="3150">
              <a:solidFill>
                <a:srgbClr val="00FFFF"/>
              </a:solidFill>
              <a:cs typeface="Gill Sans" charset="0"/>
            </a:endParaRPr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4250D077-808E-4738-A578-47E9834A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051" y="5914677"/>
            <a:ext cx="2894127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tr-TR" altLang="en-US" sz="3150">
                <a:solidFill>
                  <a:srgbClr val="FFFF00"/>
                </a:solidFill>
                <a:cs typeface="Gill Sans" charset="0"/>
              </a:rPr>
              <a:t>Fonksiyon/Metod</a:t>
            </a:r>
            <a:endParaRPr lang="en-US" altLang="en-US" sz="3150">
              <a:solidFill>
                <a:srgbClr val="FFFF00"/>
              </a:solidFill>
              <a:cs typeface="Gill Sans" charset="0"/>
            </a:endParaRPr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EB4CF095-05BB-40E5-B5EE-FF0AC2FB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109" y="2617538"/>
            <a:ext cx="5662640" cy="186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tr-TR" altLang="en-US" sz="4049">
                <a:cs typeface="Gill Sans" charset="0"/>
              </a:rPr>
              <a:t>Atama komutu</a:t>
            </a:r>
            <a:endParaRPr lang="en-US" altLang="en-US" sz="4049">
              <a:cs typeface="Gill Sans" charset="0"/>
            </a:endParaRPr>
          </a:p>
          <a:p>
            <a:pPr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tr-TR" altLang="en-US" sz="4049">
                <a:cs typeface="Gill Sans" charset="0"/>
              </a:rPr>
              <a:t>İfade içeren atama komutu</a:t>
            </a:r>
            <a:endParaRPr lang="en-US" altLang="en-US" sz="4049">
              <a:cs typeface="Gill Sans" charset="0"/>
            </a:endParaRPr>
          </a:p>
          <a:p>
            <a:pPr defTabSz="342854" fontAlgn="base">
              <a:spcBef>
                <a:spcPct val="0"/>
              </a:spcBef>
              <a:spcAft>
                <a:spcPct val="0"/>
              </a:spcAft>
              <a:buClrTx/>
              <a:buSzPct val="171000"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</a:tabLst>
            </a:pPr>
            <a:r>
              <a:rPr lang="en-US" altLang="en-US" sz="4049">
                <a:cs typeface="Gill Sans" charset="0"/>
              </a:rPr>
              <a:t>Print </a:t>
            </a:r>
            <a:r>
              <a:rPr lang="tr-TR" altLang="en-US" sz="4049">
                <a:cs typeface="Gill Sans" charset="0"/>
              </a:rPr>
              <a:t>komutu</a:t>
            </a:r>
            <a:endParaRPr lang="en-US" altLang="en-US" sz="4049">
              <a:cs typeface="Gill Sans" charset="0"/>
            </a:endParaRPr>
          </a:p>
        </p:txBody>
      </p:sp>
      <p:sp>
        <p:nvSpPr>
          <p:cNvPr id="63497" name="Line 8">
            <a:extLst>
              <a:ext uri="{FF2B5EF4-FFF2-40B4-BE49-F238E27FC236}">
                <a16:creationId xmlns:a16="http://schemas.microsoft.com/office/drawing/2014/main" id="{D6425927-A952-4947-A3DC-8877FB71D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4646" y="2969464"/>
            <a:ext cx="997646" cy="17858"/>
          </a:xfrm>
          <a:prstGeom prst="line">
            <a:avLst/>
          </a:prstGeom>
          <a:noFill/>
          <a:ln w="63360" cap="sq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3428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FFFFFF"/>
              </a:solidFill>
              <a:latin typeface="Gill Sans" charset="0"/>
            </a:endParaRPr>
          </a:p>
        </p:txBody>
      </p:sp>
      <p:sp>
        <p:nvSpPr>
          <p:cNvPr id="63498" name="Line 9">
            <a:extLst>
              <a:ext uri="{FF2B5EF4-FFF2-40B4-BE49-F238E27FC236}">
                <a16:creationId xmlns:a16="http://schemas.microsoft.com/office/drawing/2014/main" id="{6E8E72BB-B19A-414F-9610-2A224F73D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7746" y="3548051"/>
            <a:ext cx="700019" cy="10715"/>
          </a:xfrm>
          <a:prstGeom prst="line">
            <a:avLst/>
          </a:prstGeom>
          <a:noFill/>
          <a:ln w="63360" cap="sq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3428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FFFFFF"/>
              </a:solidFill>
              <a:latin typeface="Gill Sans" charset="0"/>
            </a:endParaRPr>
          </a:p>
        </p:txBody>
      </p:sp>
      <p:sp>
        <p:nvSpPr>
          <p:cNvPr id="63499" name="Line 10">
            <a:extLst>
              <a:ext uri="{FF2B5EF4-FFF2-40B4-BE49-F238E27FC236}">
                <a16:creationId xmlns:a16="http://schemas.microsoft.com/office/drawing/2014/main" id="{BDE3E54E-F10D-40F1-9F10-D699A74BE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217" y="4169497"/>
            <a:ext cx="997646" cy="17858"/>
          </a:xfrm>
          <a:prstGeom prst="line">
            <a:avLst/>
          </a:prstGeom>
          <a:noFill/>
          <a:ln w="63360" cap="sq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3428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>
              <a:solidFill>
                <a:srgbClr val="FFFFFF"/>
              </a:solidFill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1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F01CB-5A8A-4029-9F7B-AE759E1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CMD ve Python komut satırı ve (IDLE)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F8193-7E64-47C9-94CC-56EF22F4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Windows komut satırı ile Python komut satırı </a:t>
            </a:r>
            <a:r>
              <a:rPr lang="tr-TR" i="1">
                <a:solidFill>
                  <a:srgbClr val="0070C0"/>
                </a:solidFill>
              </a:rPr>
              <a:t>farklı</a:t>
            </a:r>
            <a:r>
              <a:rPr lang="tr-TR"/>
              <a:t> uygulamalardır.</a:t>
            </a:r>
          </a:p>
          <a:p>
            <a:endParaRPr lang="tr-TR"/>
          </a:p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62A1711-B26F-4AEE-8801-94DB5CFFC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1" y="2417535"/>
            <a:ext cx="5101052" cy="25349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DB30781-8384-41D9-BF09-DA68F6E4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1" y="5343358"/>
            <a:ext cx="11758060" cy="110860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FB33FD0-0C56-44DB-BBC7-6889C174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586" y="2290487"/>
            <a:ext cx="3757946" cy="29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48D713B7-BB8C-4CE6-9EE5-FFD738D0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90" y="181292"/>
            <a:ext cx="10447905" cy="172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617" tIns="28617" rIns="28617" bIns="28617" anchor="ctr"/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 defTabSz="342854" fontAlgn="base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342854" algn="l"/>
                <a:tab pos="685709" algn="l"/>
                <a:tab pos="1028563" algn="l"/>
                <a:tab pos="1371417" algn="l"/>
                <a:tab pos="1714271" algn="l"/>
                <a:tab pos="2057126" algn="l"/>
                <a:tab pos="2399980" algn="l"/>
                <a:tab pos="2742834" algn="l"/>
                <a:tab pos="3085689" algn="l"/>
                <a:tab pos="3428543" algn="l"/>
                <a:tab pos="3771397" algn="l"/>
                <a:tab pos="4114251" algn="l"/>
                <a:tab pos="4457106" algn="l"/>
                <a:tab pos="4799960" algn="l"/>
                <a:tab pos="5142814" algn="l"/>
                <a:tab pos="5485668" algn="l"/>
                <a:tab pos="5828523" algn="l"/>
                <a:tab pos="6171377" algn="l"/>
                <a:tab pos="6514231" algn="l"/>
                <a:tab pos="6857086" algn="l"/>
                <a:tab pos="7057084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en-US" altLang="en-US" sz="5549">
                <a:solidFill>
                  <a:srgbClr val="000000"/>
                </a:solidFill>
              </a:rPr>
              <a:t>Python </a:t>
            </a:r>
            <a:r>
              <a:rPr lang="tr-TR" altLang="en-US" sz="5549">
                <a:solidFill>
                  <a:srgbClr val="000000"/>
                </a:solidFill>
              </a:rPr>
              <a:t>Komut Dizisi (</a:t>
            </a:r>
            <a:r>
              <a:rPr lang="en-US" altLang="en-US" sz="5549">
                <a:solidFill>
                  <a:srgbClr val="000000"/>
                </a:solidFill>
              </a:rPr>
              <a:t>Scripts</a:t>
            </a:r>
            <a:r>
              <a:rPr lang="tr-TR" altLang="en-US" sz="5549">
                <a:solidFill>
                  <a:srgbClr val="000000"/>
                </a:solidFill>
              </a:rPr>
              <a:t>)</a:t>
            </a:r>
            <a:endParaRPr lang="en-US" altLang="en-US" sz="5549">
              <a:solidFill>
                <a:srgbClr val="000000"/>
              </a:solidFill>
            </a:endParaRP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7F6BB7CA-C6BF-465E-ACC7-834557C8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90" y="1952769"/>
            <a:ext cx="10447905" cy="427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617" tIns="28617" rIns="28617" bIns="28617" anchor="ctr"/>
          <a:lstStyle>
            <a:lvl1pPr marL="746125" indent="-531813"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  <a:tab pos="9890125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4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marL="559519" indent="-398807" defTabSz="342854" fontAlgn="base">
              <a:spcBef>
                <a:spcPts val="2625"/>
              </a:spcBef>
              <a:spcAft>
                <a:spcPct val="0"/>
              </a:spcAft>
              <a:buSzPct val="171000"/>
              <a:buFont typeface="Gill Sans" charset="0"/>
              <a:buChar char="•"/>
              <a:tabLst>
                <a:tab pos="559519" algn="l"/>
                <a:tab pos="902373" algn="l"/>
                <a:tab pos="1245228" algn="l"/>
                <a:tab pos="1588082" algn="l"/>
                <a:tab pos="1930936" algn="l"/>
                <a:tab pos="2273791" algn="l"/>
                <a:tab pos="2616645" algn="l"/>
                <a:tab pos="2959499" algn="l"/>
                <a:tab pos="3302353" algn="l"/>
                <a:tab pos="3645208" algn="l"/>
                <a:tab pos="3988062" algn="l"/>
                <a:tab pos="4330916" algn="l"/>
                <a:tab pos="4673770" algn="l"/>
                <a:tab pos="5016625" algn="l"/>
                <a:tab pos="5359479" algn="l"/>
                <a:tab pos="5702333" algn="l"/>
                <a:tab pos="6045188" algn="l"/>
                <a:tab pos="6388042" algn="l"/>
                <a:tab pos="6730896" algn="l"/>
                <a:tab pos="7073750" algn="l"/>
                <a:tab pos="7416605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2550">
                <a:solidFill>
                  <a:srgbClr val="000000"/>
                </a:solidFill>
              </a:rPr>
              <a:t>Python komut satırı ve IDLE (etkileşimli Python programı) birkaç satır komut için iyi bir seçenek olabilir.</a:t>
            </a:r>
            <a:endParaRPr lang="en-US" altLang="en-US" sz="2550">
              <a:solidFill>
                <a:srgbClr val="000000"/>
              </a:solidFill>
            </a:endParaRPr>
          </a:p>
          <a:p>
            <a:pPr marL="559519" indent="-398807" defTabSz="342854" fontAlgn="base">
              <a:spcBef>
                <a:spcPts val="2625"/>
              </a:spcBef>
              <a:spcAft>
                <a:spcPct val="0"/>
              </a:spcAft>
              <a:buSzPct val="171000"/>
              <a:buFont typeface="Gill Sans" charset="0"/>
              <a:buChar char="•"/>
              <a:tabLst>
                <a:tab pos="559519" algn="l"/>
                <a:tab pos="902373" algn="l"/>
                <a:tab pos="1245228" algn="l"/>
                <a:tab pos="1588082" algn="l"/>
                <a:tab pos="1930936" algn="l"/>
                <a:tab pos="2273791" algn="l"/>
                <a:tab pos="2616645" algn="l"/>
                <a:tab pos="2959499" algn="l"/>
                <a:tab pos="3302353" algn="l"/>
                <a:tab pos="3645208" algn="l"/>
                <a:tab pos="3988062" algn="l"/>
                <a:tab pos="4330916" algn="l"/>
                <a:tab pos="4673770" algn="l"/>
                <a:tab pos="5016625" algn="l"/>
                <a:tab pos="5359479" algn="l"/>
                <a:tab pos="5702333" algn="l"/>
                <a:tab pos="6045188" algn="l"/>
                <a:tab pos="6388042" algn="l"/>
                <a:tab pos="6730896" algn="l"/>
                <a:tab pos="7073750" algn="l"/>
                <a:tab pos="7416605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2550">
                <a:solidFill>
                  <a:srgbClr val="000000"/>
                </a:solidFill>
              </a:rPr>
              <a:t>Ama çoğu program fazla sayıda komuttan oluştuğundan, bu komutları bir veya daha fazla metin dosyasında düzenleyip, python yorumlayıcısını bu dosya üzerinde çalıştırırız.</a:t>
            </a:r>
            <a:endParaRPr lang="en-US" altLang="en-US" sz="2550">
              <a:solidFill>
                <a:srgbClr val="000000"/>
              </a:solidFill>
            </a:endParaRPr>
          </a:p>
          <a:p>
            <a:pPr marL="559519" indent="-398807" defTabSz="342854" fontAlgn="base">
              <a:spcBef>
                <a:spcPts val="2625"/>
              </a:spcBef>
              <a:spcAft>
                <a:spcPct val="0"/>
              </a:spcAft>
              <a:buSzPct val="171000"/>
              <a:buFont typeface="Gill Sans" charset="0"/>
              <a:buChar char="•"/>
              <a:tabLst>
                <a:tab pos="559519" algn="l"/>
                <a:tab pos="902373" algn="l"/>
                <a:tab pos="1245228" algn="l"/>
                <a:tab pos="1588082" algn="l"/>
                <a:tab pos="1930936" algn="l"/>
                <a:tab pos="2273791" algn="l"/>
                <a:tab pos="2616645" algn="l"/>
                <a:tab pos="2959499" algn="l"/>
                <a:tab pos="3302353" algn="l"/>
                <a:tab pos="3645208" algn="l"/>
                <a:tab pos="3988062" algn="l"/>
                <a:tab pos="4330916" algn="l"/>
                <a:tab pos="4673770" algn="l"/>
                <a:tab pos="5016625" algn="l"/>
                <a:tab pos="5359479" algn="l"/>
                <a:tab pos="5702333" algn="l"/>
                <a:tab pos="6045188" algn="l"/>
                <a:tab pos="6388042" algn="l"/>
                <a:tab pos="6730896" algn="l"/>
                <a:tab pos="7073750" algn="l"/>
                <a:tab pos="7416605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2550">
                <a:solidFill>
                  <a:srgbClr val="000000"/>
                </a:solidFill>
              </a:rPr>
              <a:t>Kısaca, "</a:t>
            </a:r>
            <a:r>
              <a:rPr lang="tr-TR" altLang="en-US" sz="2550" i="1">
                <a:solidFill>
                  <a:srgbClr val="000000"/>
                </a:solidFill>
              </a:rPr>
              <a:t>Python'a bir script veririz</a:t>
            </a:r>
            <a:r>
              <a:rPr lang="tr-TR" altLang="en-US" sz="2550">
                <a:solidFill>
                  <a:srgbClr val="000000"/>
                </a:solidFill>
              </a:rPr>
              <a:t>".</a:t>
            </a:r>
            <a:endParaRPr lang="en-US" altLang="en-US" sz="2550">
              <a:solidFill>
                <a:srgbClr val="000000"/>
              </a:solidFill>
            </a:endParaRPr>
          </a:p>
          <a:p>
            <a:pPr marL="559519" indent="-398807" defTabSz="342854" fontAlgn="base">
              <a:spcBef>
                <a:spcPts val="2625"/>
              </a:spcBef>
              <a:spcAft>
                <a:spcPct val="0"/>
              </a:spcAft>
              <a:buSzPct val="171000"/>
              <a:buFont typeface="Gill Sans" charset="0"/>
              <a:buChar char="•"/>
              <a:tabLst>
                <a:tab pos="559519" algn="l"/>
                <a:tab pos="902373" algn="l"/>
                <a:tab pos="1245228" algn="l"/>
                <a:tab pos="1588082" algn="l"/>
                <a:tab pos="1930936" algn="l"/>
                <a:tab pos="2273791" algn="l"/>
                <a:tab pos="2616645" algn="l"/>
                <a:tab pos="2959499" algn="l"/>
                <a:tab pos="3302353" algn="l"/>
                <a:tab pos="3645208" algn="l"/>
                <a:tab pos="3988062" algn="l"/>
                <a:tab pos="4330916" algn="l"/>
                <a:tab pos="4673770" algn="l"/>
                <a:tab pos="5016625" algn="l"/>
                <a:tab pos="5359479" algn="l"/>
                <a:tab pos="5702333" algn="l"/>
                <a:tab pos="6045188" algn="l"/>
                <a:tab pos="6388042" algn="l"/>
                <a:tab pos="6730896" algn="l"/>
                <a:tab pos="7073750" algn="l"/>
                <a:tab pos="7416605" algn="l"/>
                <a:tab pos="7599937" algn="l"/>
                <a:tab pos="8142789" algn="l"/>
                <a:tab pos="8685642" algn="l"/>
                <a:tab pos="9228494" algn="l"/>
                <a:tab pos="9771347" algn="l"/>
                <a:tab pos="10314200" algn="l"/>
              </a:tabLst>
            </a:pPr>
            <a:r>
              <a:rPr lang="tr-TR" altLang="en-US" sz="2550">
                <a:solidFill>
                  <a:srgbClr val="000000"/>
                </a:solidFill>
              </a:rPr>
              <a:t>Bu dosyaların uzantısı </a:t>
            </a:r>
            <a:r>
              <a:rPr lang="tr-TR" altLang="en-US" sz="2550" b="1">
                <a:solidFill>
                  <a:srgbClr val="000000"/>
                </a:solidFill>
              </a:rPr>
              <a:t>.py</a:t>
            </a:r>
            <a:r>
              <a:rPr lang="tr-TR" altLang="en-US" sz="2550">
                <a:solidFill>
                  <a:srgbClr val="000000"/>
                </a:solidFill>
              </a:rPr>
              <a:t> olmak zorunda.</a:t>
            </a:r>
            <a:endParaRPr lang="en-US" altLang="en-US" sz="25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5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1535</Words>
  <Application>Microsoft Office PowerPoint</Application>
  <PresentationFormat>Geniş ekran</PresentationFormat>
  <Paragraphs>268</Paragraphs>
  <Slides>39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Gill Sans</vt:lpstr>
      <vt:lpstr>Times New Roman</vt:lpstr>
      <vt:lpstr>Office Teması</vt:lpstr>
      <vt:lpstr>6_Office Theme</vt:lpstr>
      <vt:lpstr>Office Theme</vt:lpstr>
      <vt:lpstr>Veri Bilimi için Temel Python</vt:lpstr>
      <vt:lpstr>Python kurulumu</vt:lpstr>
      <vt:lpstr>Visual Studio Code</vt:lpstr>
      <vt:lpstr>Python Dili</vt:lpstr>
      <vt:lpstr>Python Dilinin Ana unsurları</vt:lpstr>
      <vt:lpstr>PowerPoint Sunusu</vt:lpstr>
      <vt:lpstr>PowerPoint Sunusu</vt:lpstr>
      <vt:lpstr>CMD ve Python komut satırı ve (IDLE)</vt:lpstr>
      <vt:lpstr>PowerPoint Sunusu</vt:lpstr>
      <vt:lpstr>print</vt:lpstr>
      <vt:lpstr>print</vt:lpstr>
      <vt:lpstr>Yorum ve Açıklamalar</vt:lpstr>
      <vt:lpstr>Yorum ve Açıklamalar</vt:lpstr>
      <vt:lpstr>Dizinler (Strings)</vt:lpstr>
      <vt:lpstr>PowerPoint Sunusu</vt:lpstr>
      <vt:lpstr>Dizinler (Strings)</vt:lpstr>
      <vt:lpstr>Dizin (String) Biçimlendirme</vt:lpstr>
      <vt:lpstr>Dizin (String) Değiştirme</vt:lpstr>
      <vt:lpstr>Sayılar, Ornek5.py # 5.1</vt:lpstr>
      <vt:lpstr>Sayılar</vt:lpstr>
      <vt:lpstr>Koşullu programlama</vt:lpstr>
      <vt:lpstr>Koleksiyonlar</vt:lpstr>
      <vt:lpstr>Listeler</vt:lpstr>
      <vt:lpstr>Listeler</vt:lpstr>
      <vt:lpstr>Demetler (Tuples)</vt:lpstr>
      <vt:lpstr>Sözlükler (Dictionaries)</vt:lpstr>
      <vt:lpstr>Sözlükler</vt:lpstr>
      <vt:lpstr>Döngüler</vt:lpstr>
      <vt:lpstr>Döngüler</vt:lpstr>
      <vt:lpstr>Döngüler</vt:lpstr>
      <vt:lpstr>Fonksiyon yazma, kullanma</vt:lpstr>
      <vt:lpstr>Python'da gömülü (hazır) fonksiyonlar</vt:lpstr>
      <vt:lpstr>PowerPoint Sunusu</vt:lpstr>
      <vt:lpstr>Fonksiyon çağırma</vt:lpstr>
      <vt:lpstr>Kendi fonksiyonuzu tanımlama</vt:lpstr>
      <vt:lpstr>Fonksiyon tanımı vs Fonksiyon çağırma</vt:lpstr>
      <vt:lpstr>Dosya okuma</vt:lpstr>
      <vt:lpstr>Modüller ve Paketler</vt:lpstr>
      <vt:lpstr>Modüller (Modules)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için Temel Python</dc:title>
  <dc:creator>Fahrettin Cakir</dc:creator>
  <cp:lastModifiedBy>Fahrettin Cakir</cp:lastModifiedBy>
  <cp:revision>1</cp:revision>
  <dcterms:created xsi:type="dcterms:W3CDTF">2021-05-04T10:05:02Z</dcterms:created>
  <dcterms:modified xsi:type="dcterms:W3CDTF">2021-05-07T16:41:28Z</dcterms:modified>
</cp:coreProperties>
</file>