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_rels/slideLayout19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93.xml.rels" ContentType="application/vnd.openxmlformats-package.relationships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7.xml" ContentType="application/vnd.openxmlformats-officedocument.theme+xml"/>
  <Override PartName="/ppt/theme/theme16.xml" ContentType="application/vnd.openxmlformats-officedocument.theme+xml"/>
  <Override PartName="/ppt/theme/theme8.xml" ContentType="application/vnd.openxmlformats-officedocument.theme+xml"/>
  <Override PartName="/ppt/theme/theme17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57.png" ContentType="image/png"/>
  <Override PartName="/ppt/media/image54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31.png" ContentType="image/png"/>
  <Override PartName="/ppt/media/image13.png" ContentType="image/png"/>
  <Override PartName="/ppt/media/image19.png" ContentType="image/png"/>
  <Override PartName="/ppt/media/image12.jpeg" ContentType="image/jpeg"/>
  <Override PartName="/ppt/media/image53.png" ContentType="image/png"/>
  <Override PartName="/ppt/media/image3.png" ContentType="image/png"/>
  <Override PartName="/ppt/media/image4.jpeg" ContentType="image/jpeg"/>
  <Override PartName="/ppt/media/image38.png" ContentType="image/png"/>
  <Override PartName="/ppt/media/image11.png" ContentType="image/png"/>
  <Override PartName="/ppt/media/image1.jpeg" ContentType="image/jpeg"/>
  <Override PartName="/ppt/media/image41.png" ContentType="image/png"/>
  <Override PartName="/ppt/media/image22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7.jpeg" ContentType="image/jpeg"/>
  <Override PartName="/ppt/media/image58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14.png" ContentType="image/png"/>
  <Override PartName="/ppt/media/image24.jpeg" ContentType="image/jpe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jpeg" ContentType="image/jpeg"/>
  <Override PartName="/ppt/media/image15.jpeg" ContentType="image/jpe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9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</p:sldMasterIdLst>
  <p:sldIdLst>
    <p:sldId id="256" r:id="rId19"/>
    <p:sldId id="257" r:id="rId20"/>
    <p:sldId id="258" r:id="rId21"/>
    <p:sldId id="259" r:id="rId22"/>
    <p:sldId id="260" r:id="rId23"/>
    <p:sldId id="261" r:id="rId2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40.png"/><Relationship Id="rId3" Type="http://schemas.openxmlformats.org/officeDocument/2006/relationships/image" Target="../media/image41.png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42.png"/><Relationship Id="rId3" Type="http://schemas.openxmlformats.org/officeDocument/2006/relationships/image" Target="../media/image43.png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373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411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448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485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2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523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8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559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7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598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6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637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0" y="627480"/>
            <a:ext cx="9143640" cy="24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0" y="1428840"/>
            <a:ext cx="91436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85400" y="120348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68540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0" y="1428840"/>
            <a:ext cx="4461840" cy="2055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/>
        </p:blipFill>
        <p:spPr>
          <a:xfrm>
            <a:off x="4301280" y="1203120"/>
            <a:ext cx="540720" cy="43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0" y="1191240"/>
            <a:ext cx="9143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4.jpe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32.jpe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FREE P</a:t>
            </a:r>
            <a:r>
              <a:rPr b="1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PT TE</a:t>
            </a:r>
            <a:r>
              <a:rPr b="1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MPLAT</a:t>
            </a:r>
            <a:r>
              <a:rPr b="1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ES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108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ko-K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ko-K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ko-K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LevelINSTERT THE TITLE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ko-K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OF YOUR PRESENTATION HERE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2" descr=""/>
          <p:cNvPicPr/>
          <p:nvPr/>
        </p:nvPicPr>
        <p:blipFill>
          <a:blip r:embed="rId3"/>
          <a:stretch/>
        </p:blipFill>
        <p:spPr>
          <a:xfrm>
            <a:off x="1233720" y="451440"/>
            <a:ext cx="3281760" cy="3272040"/>
          </a:xfrm>
          <a:prstGeom prst="rect">
            <a:avLst/>
          </a:prstGeom>
          <a:ln>
            <a:noFill/>
          </a:ln>
        </p:spPr>
      </p:pic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1363680" y="584640"/>
            <a:ext cx="2991240" cy="20764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143600" y="1296000"/>
            <a:ext cx="3055320" cy="223092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2426040" y="540000"/>
            <a:ext cx="1728000" cy="40366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53680" y="540000"/>
            <a:ext cx="1728000" cy="40366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298400" y="540000"/>
            <a:ext cx="1728000" cy="40366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body"/>
          </p:nvPr>
        </p:nvSpPr>
        <p:spPr>
          <a:xfrm>
            <a:off x="3564000" y="638640"/>
            <a:ext cx="4320000" cy="450432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5631120" y="-9360"/>
            <a:ext cx="3512520" cy="43484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ko-KR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Free PPT _ Click to add title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0" name="Picture 4" descr=""/>
          <p:cNvPicPr/>
          <p:nvPr/>
        </p:nvPicPr>
        <p:blipFill>
          <a:blip r:embed="rId3"/>
          <a:stretch/>
        </p:blipFill>
        <p:spPr>
          <a:xfrm>
            <a:off x="2771640" y="2499840"/>
            <a:ext cx="3600000" cy="1830960"/>
          </a:xfrm>
          <a:prstGeom prst="rect">
            <a:avLst/>
          </a:prstGeom>
          <a:ln>
            <a:noFill/>
          </a:ln>
        </p:spPr>
      </p:pic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3753720" y="2764800"/>
            <a:ext cx="1711080" cy="124920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3060000" y="0"/>
            <a:ext cx="3024000" cy="25714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0" y="2571840"/>
            <a:ext cx="1511640" cy="25714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3060000" y="2571840"/>
            <a:ext cx="1511640" cy="25714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075640" cy="5143320"/>
          </a:xfrm>
          <a:prstGeom prst="rect">
            <a:avLst/>
          </a:prstGeom>
        </p:spPr>
        <p:txBody>
          <a:bodyPr lIns="90000" rIns="90000" tIns="720000" bIns="72000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2d5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 rot="10800000">
            <a:off x="5922000" y="5143320"/>
            <a:ext cx="2699640" cy="1806120"/>
          </a:xfrm>
          <a:custGeom>
            <a:avLst/>
            <a:gdLst/>
            <a:ah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3312000" y="3430080"/>
            <a:ext cx="2519640" cy="1712880"/>
          </a:xfrm>
          <a:prstGeom prst="rect">
            <a:avLst/>
          </a:prstGeom>
        </p:spPr>
        <p:txBody>
          <a:bodyPr lIns="90000" rIns="90000" tIns="45000" bIns="4500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 rot="10800000">
            <a:off x="5397120" y="812160"/>
            <a:ext cx="1649880" cy="811800"/>
          </a:xfrm>
          <a:prstGeom prst="triangle">
            <a:avLst>
              <a:gd name="adj" fmla="val 50000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4"/>
          <p:cNvSpPr/>
          <p:nvPr/>
        </p:nvSpPr>
        <p:spPr>
          <a:xfrm rot="10800000">
            <a:off x="5102280" y="654480"/>
            <a:ext cx="1060200" cy="5540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LevelICON SETS LAYOUT</a:t>
            </a:r>
            <a:endParaRPr b="0" lang="ko-K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353880" y="1131480"/>
            <a:ext cx="2849400" cy="3648960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3"/>
          <p:cNvSpPr/>
          <p:nvPr/>
        </p:nvSpPr>
        <p:spPr>
          <a:xfrm>
            <a:off x="532080" y="1347480"/>
            <a:ext cx="108000" cy="32400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CustomShape 4"/>
          <p:cNvSpPr/>
          <p:nvPr/>
        </p:nvSpPr>
        <p:spPr>
          <a:xfrm rot="5400000">
            <a:off x="2593080" y="1238040"/>
            <a:ext cx="501840" cy="501840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Free PPT _ Click to add title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2d5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204000" y="-2160"/>
            <a:ext cx="2699640" cy="1806120"/>
          </a:xfrm>
          <a:custGeom>
            <a:avLst/>
            <a:gdLst/>
            <a:ah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294000" y="-2160"/>
            <a:ext cx="2519640" cy="17132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746880" y="4331160"/>
            <a:ext cx="1649880" cy="811800"/>
          </a:xfrm>
          <a:prstGeom prst="triangle">
            <a:avLst>
              <a:gd name="adj" fmla="val 50000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4041720" y="4493880"/>
            <a:ext cx="1060200" cy="5540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ko-KR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Free PPT _ Click to add title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ko-KR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Free PPT _ Click to add title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65920" y="1176840"/>
            <a:ext cx="1871280" cy="305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2612880" y="1176120"/>
            <a:ext cx="1871280" cy="305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4659840" y="1175400"/>
            <a:ext cx="1871280" cy="30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6706800" y="1174680"/>
            <a:ext cx="1871280" cy="30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825480" y="1320120"/>
            <a:ext cx="1352160" cy="13521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966360" y="1320120"/>
            <a:ext cx="1352160" cy="13521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8"/>
          <p:cNvSpPr>
            <a:spLocks noGrp="1"/>
          </p:cNvSpPr>
          <p:nvPr>
            <p:ph type="body"/>
          </p:nvPr>
        </p:nvSpPr>
        <p:spPr>
          <a:xfrm>
            <a:off x="2872440" y="1320120"/>
            <a:ext cx="1352160" cy="13521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9"/>
          <p:cNvSpPr>
            <a:spLocks noGrp="1"/>
          </p:cNvSpPr>
          <p:nvPr>
            <p:ph type="body"/>
          </p:nvPr>
        </p:nvSpPr>
        <p:spPr>
          <a:xfrm>
            <a:off x="4919400" y="1320120"/>
            <a:ext cx="1352160" cy="13521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7158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548280" y="557280"/>
            <a:ext cx="2591640" cy="4031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12360" y="557280"/>
            <a:ext cx="2591640" cy="4031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280320" y="557280"/>
            <a:ext cx="2591640" cy="4031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LevelInsert Your Image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Shape 1"/>
          <p:cNvSpPr txBox="1"/>
          <p:nvPr/>
        </p:nvSpPr>
        <p:spPr>
          <a:xfrm>
            <a:off x="-91440" y="1762920"/>
            <a:ext cx="9143640" cy="431640"/>
          </a:xfrm>
          <a:prstGeom prst="rect">
            <a:avLst/>
          </a:prstGeom>
          <a:noFill/>
          <a:ln>
            <a:noFill/>
          </a:ln>
        </p:spPr>
        <p:txBody>
          <a:bodyPr lIns="108000" rIns="90000" tIns="45000" bIns="45000" anchor="ctr"/>
          <a:p>
            <a:pPr algn="ctr">
              <a:lnSpc>
                <a:spcPct val="100000"/>
              </a:lnSpc>
            </a:pPr>
            <a:r>
              <a:rPr b="1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card-index reference system of companies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9" name="" descr=""/>
          <p:cNvPicPr/>
          <p:nvPr/>
        </p:nvPicPr>
        <p:blipFill>
          <a:blip r:embed="rId1"/>
          <a:stretch/>
        </p:blipFill>
        <p:spPr>
          <a:xfrm>
            <a:off x="3366720" y="822960"/>
            <a:ext cx="2262600" cy="8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1619640" y="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Problem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2079360" y="1209600"/>
            <a:ext cx="1116000" cy="57564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3"/>
          <p:cNvSpPr/>
          <p:nvPr/>
        </p:nvSpPr>
        <p:spPr>
          <a:xfrm>
            <a:off x="2974680" y="1209600"/>
            <a:ext cx="5628960" cy="57564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to build company/bussines without having partners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4"/>
          <p:cNvSpPr/>
          <p:nvPr/>
        </p:nvSpPr>
        <p:spPr>
          <a:xfrm>
            <a:off x="2161080" y="1289880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5"/>
          <p:cNvSpPr/>
          <p:nvPr/>
        </p:nvSpPr>
        <p:spPr>
          <a:xfrm>
            <a:off x="2079360" y="1907280"/>
            <a:ext cx="1116000" cy="57564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6"/>
          <p:cNvSpPr/>
          <p:nvPr/>
        </p:nvSpPr>
        <p:spPr>
          <a:xfrm>
            <a:off x="2974680" y="1907280"/>
            <a:ext cx="5628960" cy="57564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Lack of bussines/company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7"/>
          <p:cNvSpPr/>
          <p:nvPr/>
        </p:nvSpPr>
        <p:spPr>
          <a:xfrm>
            <a:off x="2161080" y="1987920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8"/>
          <p:cNvSpPr/>
          <p:nvPr/>
        </p:nvSpPr>
        <p:spPr>
          <a:xfrm>
            <a:off x="2079360" y="2605320"/>
            <a:ext cx="1116000" cy="57564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9"/>
          <p:cNvSpPr/>
          <p:nvPr/>
        </p:nvSpPr>
        <p:spPr>
          <a:xfrm>
            <a:off x="2974680" y="2605320"/>
            <a:ext cx="5628960" cy="57564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difficulty finding the required supply for the company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10"/>
          <p:cNvSpPr/>
          <p:nvPr/>
        </p:nvSpPr>
        <p:spPr>
          <a:xfrm>
            <a:off x="2161080" y="2685600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11"/>
          <p:cNvSpPr/>
          <p:nvPr/>
        </p:nvSpPr>
        <p:spPr>
          <a:xfrm>
            <a:off x="2161080" y="3383640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12"/>
          <p:cNvSpPr/>
          <p:nvPr/>
        </p:nvSpPr>
        <p:spPr>
          <a:xfrm>
            <a:off x="2161080" y="4081320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360" y="804960"/>
            <a:ext cx="914364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CustomShape 2"/>
          <p:cNvSpPr/>
          <p:nvPr/>
        </p:nvSpPr>
        <p:spPr>
          <a:xfrm>
            <a:off x="0" y="2069640"/>
            <a:ext cx="914364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Comdex was designed as a card-index reference sys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tem of companies or bussines offices and industries.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Comdex is helping bussines people to develop their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emerging bussines and facilitating companies to cooper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ate with another companies.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0" y="731520"/>
            <a:ext cx="914364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WHAT IS COMDEX?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0" y="0"/>
            <a:ext cx="9143640" cy="88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Our </a:t>
            </a:r>
            <a:r>
              <a:rPr b="0" lang="ko-KR" sz="4400" spc="-1" strike="noStrike">
                <a:solidFill>
                  <a:srgbClr val="1c7d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Services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540000" y="2142360"/>
            <a:ext cx="2519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1255680" y="2073600"/>
            <a:ext cx="1213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Company leader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4"/>
          <p:cNvSpPr/>
          <p:nvPr/>
        </p:nvSpPr>
        <p:spPr>
          <a:xfrm>
            <a:off x="3816000" y="3821040"/>
            <a:ext cx="176184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Company Description and sector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5"/>
          <p:cNvSpPr/>
          <p:nvPr/>
        </p:nvSpPr>
        <p:spPr>
          <a:xfrm>
            <a:off x="540000" y="3611160"/>
            <a:ext cx="2519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6"/>
          <p:cNvSpPr/>
          <p:nvPr/>
        </p:nvSpPr>
        <p:spPr>
          <a:xfrm>
            <a:off x="3408840" y="2234880"/>
            <a:ext cx="26262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7"/>
          <p:cNvSpPr/>
          <p:nvPr/>
        </p:nvSpPr>
        <p:spPr>
          <a:xfrm>
            <a:off x="3408840" y="2023200"/>
            <a:ext cx="2626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Address and contact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8"/>
          <p:cNvSpPr/>
          <p:nvPr/>
        </p:nvSpPr>
        <p:spPr>
          <a:xfrm>
            <a:off x="6517800" y="2196720"/>
            <a:ext cx="26262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9"/>
          <p:cNvSpPr/>
          <p:nvPr/>
        </p:nvSpPr>
        <p:spPr>
          <a:xfrm>
            <a:off x="6517800" y="1984680"/>
            <a:ext cx="2626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Company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And statistic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4" name="" descr=""/>
          <p:cNvPicPr/>
          <p:nvPr/>
        </p:nvPicPr>
        <p:blipFill>
          <a:blip r:embed="rId1"/>
          <a:stretch/>
        </p:blipFill>
        <p:spPr>
          <a:xfrm>
            <a:off x="1411200" y="884160"/>
            <a:ext cx="929880" cy="1258200"/>
          </a:xfrm>
          <a:prstGeom prst="rect">
            <a:avLst/>
          </a:prstGeom>
          <a:ln>
            <a:noFill/>
          </a:ln>
        </p:spPr>
      </p:pic>
      <p:pic>
        <p:nvPicPr>
          <p:cNvPr id="665" name="" descr=""/>
          <p:cNvPicPr/>
          <p:nvPr/>
        </p:nvPicPr>
        <p:blipFill>
          <a:blip r:embed="rId2"/>
          <a:stretch/>
        </p:blipFill>
        <p:spPr>
          <a:xfrm>
            <a:off x="4196520" y="996120"/>
            <a:ext cx="1015560" cy="1015560"/>
          </a:xfrm>
          <a:prstGeom prst="rect">
            <a:avLst/>
          </a:prstGeom>
          <a:ln>
            <a:noFill/>
          </a:ln>
        </p:spPr>
      </p:pic>
      <p:pic>
        <p:nvPicPr>
          <p:cNvPr id="666" name="" descr=""/>
          <p:cNvPicPr/>
          <p:nvPr/>
        </p:nvPicPr>
        <p:blipFill>
          <a:blip r:embed="rId3"/>
          <a:stretch/>
        </p:blipFill>
        <p:spPr>
          <a:xfrm>
            <a:off x="7284960" y="959040"/>
            <a:ext cx="1127520" cy="1025640"/>
          </a:xfrm>
          <a:prstGeom prst="rect">
            <a:avLst/>
          </a:prstGeom>
          <a:ln>
            <a:noFill/>
          </a:ln>
        </p:spPr>
      </p:pic>
      <p:pic>
        <p:nvPicPr>
          <p:cNvPr id="667" name="" descr=""/>
          <p:cNvPicPr/>
          <p:nvPr/>
        </p:nvPicPr>
        <p:blipFill>
          <a:blip r:embed="rId4"/>
          <a:stretch/>
        </p:blipFill>
        <p:spPr>
          <a:xfrm>
            <a:off x="4114800" y="2774160"/>
            <a:ext cx="1097280" cy="88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0" y="0"/>
            <a:ext cx="9143640" cy="88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Tools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2"/>
          <p:cNvSpPr/>
          <p:nvPr/>
        </p:nvSpPr>
        <p:spPr>
          <a:xfrm>
            <a:off x="585720" y="2971800"/>
            <a:ext cx="183348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repositories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585720" y="3239280"/>
            <a:ext cx="183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4"/>
          <p:cNvSpPr/>
          <p:nvPr/>
        </p:nvSpPr>
        <p:spPr>
          <a:xfrm>
            <a:off x="585720" y="3504600"/>
            <a:ext cx="183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5"/>
          <p:cNvSpPr/>
          <p:nvPr/>
        </p:nvSpPr>
        <p:spPr>
          <a:xfrm>
            <a:off x="2627640" y="2971800"/>
            <a:ext cx="183348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6"/>
          <p:cNvSpPr/>
          <p:nvPr/>
        </p:nvSpPr>
        <p:spPr>
          <a:xfrm>
            <a:off x="2627640" y="3239280"/>
            <a:ext cx="183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7"/>
          <p:cNvSpPr/>
          <p:nvPr/>
        </p:nvSpPr>
        <p:spPr>
          <a:xfrm>
            <a:off x="2627640" y="3504600"/>
            <a:ext cx="183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8"/>
          <p:cNvSpPr/>
          <p:nvPr/>
        </p:nvSpPr>
        <p:spPr>
          <a:xfrm>
            <a:off x="4669920" y="2971800"/>
            <a:ext cx="183348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9"/>
          <p:cNvSpPr/>
          <p:nvPr/>
        </p:nvSpPr>
        <p:spPr>
          <a:xfrm>
            <a:off x="4669920" y="3239280"/>
            <a:ext cx="183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0"/>
          <p:cNvSpPr/>
          <p:nvPr/>
        </p:nvSpPr>
        <p:spPr>
          <a:xfrm>
            <a:off x="4669920" y="3504600"/>
            <a:ext cx="183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11"/>
          <p:cNvSpPr/>
          <p:nvPr/>
        </p:nvSpPr>
        <p:spPr>
          <a:xfrm>
            <a:off x="6712200" y="2971800"/>
            <a:ext cx="183348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Framework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12"/>
          <p:cNvSpPr/>
          <p:nvPr/>
        </p:nvSpPr>
        <p:spPr>
          <a:xfrm>
            <a:off x="6712200" y="3239280"/>
            <a:ext cx="183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3"/>
          <p:cNvSpPr/>
          <p:nvPr/>
        </p:nvSpPr>
        <p:spPr>
          <a:xfrm>
            <a:off x="6712200" y="3504600"/>
            <a:ext cx="183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1" name="" descr=""/>
          <p:cNvPicPr/>
          <p:nvPr/>
        </p:nvPicPr>
        <p:blipFill>
          <a:blip r:embed="rId1"/>
          <a:stretch/>
        </p:blipFill>
        <p:spPr>
          <a:xfrm>
            <a:off x="894960" y="1381320"/>
            <a:ext cx="1251000" cy="1251000"/>
          </a:xfrm>
          <a:prstGeom prst="rect">
            <a:avLst/>
          </a:prstGeom>
          <a:ln>
            <a:noFill/>
          </a:ln>
        </p:spPr>
      </p:pic>
      <p:pic>
        <p:nvPicPr>
          <p:cNvPr id="682" name="" descr=""/>
          <p:cNvPicPr/>
          <p:nvPr/>
        </p:nvPicPr>
        <p:blipFill>
          <a:blip r:embed="rId2"/>
          <a:stretch/>
        </p:blipFill>
        <p:spPr>
          <a:xfrm>
            <a:off x="2692080" y="1388160"/>
            <a:ext cx="814320" cy="731520"/>
          </a:xfrm>
          <a:prstGeom prst="rect">
            <a:avLst/>
          </a:prstGeom>
          <a:ln>
            <a:noFill/>
          </a:ln>
        </p:spPr>
      </p:pic>
      <p:pic>
        <p:nvPicPr>
          <p:cNvPr id="683" name="" descr=""/>
          <p:cNvPicPr/>
          <p:nvPr/>
        </p:nvPicPr>
        <p:blipFill>
          <a:blip r:embed="rId3"/>
          <a:stretch/>
        </p:blipFill>
        <p:spPr>
          <a:xfrm>
            <a:off x="2658600" y="2410560"/>
            <a:ext cx="1711080" cy="380520"/>
          </a:xfrm>
          <a:prstGeom prst="rect">
            <a:avLst/>
          </a:prstGeom>
          <a:ln>
            <a:noFill/>
          </a:ln>
        </p:spPr>
      </p:pic>
      <p:pic>
        <p:nvPicPr>
          <p:cNvPr id="684" name="" descr=""/>
          <p:cNvPicPr/>
          <p:nvPr/>
        </p:nvPicPr>
        <p:blipFill>
          <a:blip r:embed="rId4"/>
          <a:stretch/>
        </p:blipFill>
        <p:spPr>
          <a:xfrm>
            <a:off x="3474720" y="1214280"/>
            <a:ext cx="975960" cy="1143720"/>
          </a:xfrm>
          <a:prstGeom prst="rect">
            <a:avLst/>
          </a:prstGeom>
          <a:ln>
            <a:noFill/>
          </a:ln>
        </p:spPr>
      </p:pic>
      <p:pic>
        <p:nvPicPr>
          <p:cNvPr id="685" name="" descr=""/>
          <p:cNvPicPr/>
          <p:nvPr/>
        </p:nvPicPr>
        <p:blipFill>
          <a:blip r:embed="rId5"/>
          <a:stretch/>
        </p:blipFill>
        <p:spPr>
          <a:xfrm>
            <a:off x="6253920" y="1421280"/>
            <a:ext cx="2748600" cy="1145160"/>
          </a:xfrm>
          <a:prstGeom prst="rect">
            <a:avLst/>
          </a:prstGeom>
          <a:ln>
            <a:noFill/>
          </a:ln>
        </p:spPr>
      </p:pic>
      <p:pic>
        <p:nvPicPr>
          <p:cNvPr id="686" name="" descr=""/>
          <p:cNvPicPr/>
          <p:nvPr/>
        </p:nvPicPr>
        <p:blipFill>
          <a:blip r:embed="rId6"/>
          <a:stretch/>
        </p:blipFill>
        <p:spPr>
          <a:xfrm>
            <a:off x="4846320" y="1371600"/>
            <a:ext cx="1530360" cy="655200"/>
          </a:xfrm>
          <a:prstGeom prst="rect">
            <a:avLst/>
          </a:prstGeom>
          <a:ln>
            <a:noFill/>
          </a:ln>
        </p:spPr>
      </p:pic>
      <p:pic>
        <p:nvPicPr>
          <p:cNvPr id="687" name="" descr=""/>
          <p:cNvPicPr/>
          <p:nvPr/>
        </p:nvPicPr>
        <p:blipFill>
          <a:blip r:embed="rId7"/>
          <a:stretch/>
        </p:blipFill>
        <p:spPr>
          <a:xfrm>
            <a:off x="5126040" y="1954800"/>
            <a:ext cx="909000" cy="90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TextShape 1"/>
          <p:cNvSpPr txBox="1"/>
          <p:nvPr/>
        </p:nvSpPr>
        <p:spPr>
          <a:xfrm>
            <a:off x="-91440" y="1762920"/>
            <a:ext cx="9143640" cy="431640"/>
          </a:xfrm>
          <a:prstGeom prst="rect">
            <a:avLst/>
          </a:prstGeom>
          <a:noFill/>
          <a:ln>
            <a:noFill/>
          </a:ln>
        </p:spPr>
        <p:txBody>
          <a:bodyPr lIns="108000" rIns="90000" tIns="45000" bIns="45000" anchor="ctr"/>
          <a:p>
            <a:pPr algn="ctr">
              <a:lnSpc>
                <a:spcPct val="100000"/>
              </a:lnSpc>
            </a:pPr>
            <a:r>
              <a:rPr b="1" lang="ko-KR" sz="7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THANK YOU</a:t>
            </a:r>
            <a:endParaRPr b="0" lang="ko-KR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9" name="" descr=""/>
          <p:cNvPicPr/>
          <p:nvPr/>
        </p:nvPicPr>
        <p:blipFill>
          <a:blip r:embed="rId1"/>
          <a:stretch/>
        </p:blipFill>
        <p:spPr>
          <a:xfrm>
            <a:off x="198720" y="174960"/>
            <a:ext cx="1995840" cy="768240"/>
          </a:xfrm>
          <a:prstGeom prst="rect">
            <a:avLst/>
          </a:prstGeom>
          <a:ln>
            <a:noFill/>
          </a:ln>
        </p:spPr>
      </p:pic>
      <p:pic>
        <p:nvPicPr>
          <p:cNvPr id="690" name="" descr=""/>
          <p:cNvPicPr/>
          <p:nvPr/>
        </p:nvPicPr>
        <p:blipFill>
          <a:blip r:embed="rId2"/>
          <a:stretch/>
        </p:blipFill>
        <p:spPr>
          <a:xfrm>
            <a:off x="2376000" y="-40320"/>
            <a:ext cx="2196000" cy="1050120"/>
          </a:xfrm>
          <a:prstGeom prst="rect">
            <a:avLst/>
          </a:prstGeom>
          <a:ln>
            <a:noFill/>
          </a:ln>
        </p:spPr>
      </p:pic>
      <p:pic>
        <p:nvPicPr>
          <p:cNvPr id="691" name="" descr=""/>
          <p:cNvPicPr/>
          <p:nvPr/>
        </p:nvPicPr>
        <p:blipFill>
          <a:blip r:embed="rId3"/>
          <a:stretch/>
        </p:blipFill>
        <p:spPr>
          <a:xfrm>
            <a:off x="4993200" y="123120"/>
            <a:ext cx="1501920" cy="644400"/>
          </a:xfrm>
          <a:prstGeom prst="rect">
            <a:avLst/>
          </a:prstGeom>
          <a:ln>
            <a:noFill/>
          </a:ln>
        </p:spPr>
      </p:pic>
      <p:pic>
        <p:nvPicPr>
          <p:cNvPr id="692" name="" descr=""/>
          <p:cNvPicPr/>
          <p:nvPr/>
        </p:nvPicPr>
        <p:blipFill>
          <a:blip r:embed="rId4"/>
          <a:stretch/>
        </p:blipFill>
        <p:spPr>
          <a:xfrm>
            <a:off x="6794280" y="254880"/>
            <a:ext cx="2114280" cy="4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Application>LibreOffice/5.1.6.2$Linux_X86_64 LibreOffice_project/10m0$Build-2</Application>
  <Words>2445</Words>
  <Paragraphs>335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2016-12-01T00:32:25Z</dcterms:created>
  <dc:creator>googleslidesppt.com;allppt.com</dc:creator>
  <dc:description/>
  <dc:language>en-US</dc:language>
  <cp:lastModifiedBy/>
  <dcterms:modified xsi:type="dcterms:W3CDTF">2018-02-19T12:19:05Z</dcterms:modified>
  <cp:revision>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35</vt:i4>
  </property>
</Properties>
</file>