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League Spartan" charset="1" panose="00000800000000000000"/>
      <p:regular r:id="rId27"/>
    </p:embeddedFont>
    <p:embeddedFont>
      <p:font typeface="Roboto" charset="1" panose="02000000000000000000"/>
      <p:regular r:id="rId28"/>
    </p:embeddedFont>
    <p:embeddedFont>
      <p:font typeface="Roboto Bold" charset="1" panose="02000000000000000000"/>
      <p:regular r:id="rId29"/>
    </p:embeddedFont>
    <p:embeddedFont>
      <p:font typeface="Hagrid Ultra-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00" Target="../media/image99.svg" Type="http://schemas.openxmlformats.org/officeDocument/2006/relationships/image"/><Relationship Id="rId101" Target="../media/image100.png" Type="http://schemas.openxmlformats.org/officeDocument/2006/relationships/image"/><Relationship Id="rId102" Target="../media/image101.svg" Type="http://schemas.openxmlformats.org/officeDocument/2006/relationships/image"/><Relationship Id="rId103" Target="../media/image102.png" Type="http://schemas.openxmlformats.org/officeDocument/2006/relationships/image"/><Relationship Id="rId104" Target="../media/image103.svg" Type="http://schemas.openxmlformats.org/officeDocument/2006/relationships/image"/><Relationship Id="rId105" Target="../media/image104.png" Type="http://schemas.openxmlformats.org/officeDocument/2006/relationships/image"/><Relationship Id="rId106" Target="../media/image105.svg" Type="http://schemas.openxmlformats.org/officeDocument/2006/relationships/image"/><Relationship Id="rId107" Target="../media/image106.png" Type="http://schemas.openxmlformats.org/officeDocument/2006/relationships/image"/><Relationship Id="rId108" Target="../media/image107.svg" Type="http://schemas.openxmlformats.org/officeDocument/2006/relationships/image"/><Relationship Id="rId109" Target="../media/image108.png" Type="http://schemas.openxmlformats.org/officeDocument/2006/relationships/image"/><Relationship Id="rId11" Target="../media/image10.png" Type="http://schemas.openxmlformats.org/officeDocument/2006/relationships/image"/><Relationship Id="rId110" Target="../media/image109.svg" Type="http://schemas.openxmlformats.org/officeDocument/2006/relationships/image"/><Relationship Id="rId111" Target="../media/image110.png" Type="http://schemas.openxmlformats.org/officeDocument/2006/relationships/image"/><Relationship Id="rId112" Target="../media/image111.svg" Type="http://schemas.openxmlformats.org/officeDocument/2006/relationships/image"/><Relationship Id="rId113" Target="../media/image112.png" Type="http://schemas.openxmlformats.org/officeDocument/2006/relationships/image"/><Relationship Id="rId114" Target="../media/image113.svg" Type="http://schemas.openxmlformats.org/officeDocument/2006/relationships/image"/><Relationship Id="rId115" Target="../media/image114.png" Type="http://schemas.openxmlformats.org/officeDocument/2006/relationships/image"/><Relationship Id="rId116" Target="../media/image115.svg" Type="http://schemas.openxmlformats.org/officeDocument/2006/relationships/image"/><Relationship Id="rId117" Target="../media/image116.png" Type="http://schemas.openxmlformats.org/officeDocument/2006/relationships/image"/><Relationship Id="rId118" Target="../media/image117.svg" Type="http://schemas.openxmlformats.org/officeDocument/2006/relationships/image"/><Relationship Id="rId119" Target="../media/image118.png" Type="http://schemas.openxmlformats.org/officeDocument/2006/relationships/image"/><Relationship Id="rId12" Target="../media/image11.svg" Type="http://schemas.openxmlformats.org/officeDocument/2006/relationships/image"/><Relationship Id="rId120" Target="../media/image119.svg" Type="http://schemas.openxmlformats.org/officeDocument/2006/relationships/image"/><Relationship Id="rId121" Target="../media/image120.png" Type="http://schemas.openxmlformats.org/officeDocument/2006/relationships/image"/><Relationship Id="rId122" Target="../media/image121.svg" Type="http://schemas.openxmlformats.org/officeDocument/2006/relationships/image"/><Relationship Id="rId123" Target="../media/image122.png" Type="http://schemas.openxmlformats.org/officeDocument/2006/relationships/image"/><Relationship Id="rId124" Target="../media/image123.svg" Type="http://schemas.openxmlformats.org/officeDocument/2006/relationships/image"/><Relationship Id="rId125" Target="../media/image124.png" Type="http://schemas.openxmlformats.org/officeDocument/2006/relationships/image"/><Relationship Id="rId126" Target="../media/image125.svg" Type="http://schemas.openxmlformats.org/officeDocument/2006/relationships/image"/><Relationship Id="rId127" Target="../media/image126.png" Type="http://schemas.openxmlformats.org/officeDocument/2006/relationships/image"/><Relationship Id="rId128" Target="../media/image127.svg" Type="http://schemas.openxmlformats.org/officeDocument/2006/relationships/image"/><Relationship Id="rId129" Target="../media/image128.png" Type="http://schemas.openxmlformats.org/officeDocument/2006/relationships/image"/><Relationship Id="rId13" Target="../media/image12.png" Type="http://schemas.openxmlformats.org/officeDocument/2006/relationships/image"/><Relationship Id="rId130" Target="../media/image129.svg" Type="http://schemas.openxmlformats.org/officeDocument/2006/relationships/image"/><Relationship Id="rId131" Target="../media/image130.png" Type="http://schemas.openxmlformats.org/officeDocument/2006/relationships/image"/><Relationship Id="rId132" Target="../media/image131.svg" Type="http://schemas.openxmlformats.org/officeDocument/2006/relationships/image"/><Relationship Id="rId133" Target="../media/image132.png" Type="http://schemas.openxmlformats.org/officeDocument/2006/relationships/image"/><Relationship Id="rId134" Target="../media/image133.svg" Type="http://schemas.openxmlformats.org/officeDocument/2006/relationships/image"/><Relationship Id="rId135" Target="../media/image134.png" Type="http://schemas.openxmlformats.org/officeDocument/2006/relationships/image"/><Relationship Id="rId136" Target="../media/image135.svg" Type="http://schemas.openxmlformats.org/officeDocument/2006/relationships/image"/><Relationship Id="rId137" Target="../media/image136.png" Type="http://schemas.openxmlformats.org/officeDocument/2006/relationships/image"/><Relationship Id="rId138" Target="../media/image137.svg" Type="http://schemas.openxmlformats.org/officeDocument/2006/relationships/image"/><Relationship Id="rId139" Target="../media/image138.png" Type="http://schemas.openxmlformats.org/officeDocument/2006/relationships/image"/><Relationship Id="rId14" Target="../media/image13.svg" Type="http://schemas.openxmlformats.org/officeDocument/2006/relationships/image"/><Relationship Id="rId140" Target="../media/image139.svg" Type="http://schemas.openxmlformats.org/officeDocument/2006/relationships/image"/><Relationship Id="rId141" Target="../media/image140.png" Type="http://schemas.openxmlformats.org/officeDocument/2006/relationships/image"/><Relationship Id="rId142" Target="../media/image141.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0.png" Type="http://schemas.openxmlformats.org/officeDocument/2006/relationships/image"/><Relationship Id="rId32" Target="../media/image31.svg" Type="http://schemas.openxmlformats.org/officeDocument/2006/relationships/image"/><Relationship Id="rId33" Target="../media/image32.png" Type="http://schemas.openxmlformats.org/officeDocument/2006/relationships/image"/><Relationship Id="rId34" Target="../media/image33.svg" Type="http://schemas.openxmlformats.org/officeDocument/2006/relationships/image"/><Relationship Id="rId35" Target="../media/image34.png" Type="http://schemas.openxmlformats.org/officeDocument/2006/relationships/image"/><Relationship Id="rId36" Target="../media/image35.svg" Type="http://schemas.openxmlformats.org/officeDocument/2006/relationships/image"/><Relationship Id="rId37" Target="../media/image36.png" Type="http://schemas.openxmlformats.org/officeDocument/2006/relationships/image"/><Relationship Id="rId38" Target="../media/image37.svg" Type="http://schemas.openxmlformats.org/officeDocument/2006/relationships/image"/><Relationship Id="rId39" Target="../media/image38.png" Type="http://schemas.openxmlformats.org/officeDocument/2006/relationships/image"/><Relationship Id="rId4" Target="../media/image3.svg" Type="http://schemas.openxmlformats.org/officeDocument/2006/relationships/image"/><Relationship Id="rId40" Target="../media/image39.svg" Type="http://schemas.openxmlformats.org/officeDocument/2006/relationships/image"/><Relationship Id="rId41" Target="../media/image40.png" Type="http://schemas.openxmlformats.org/officeDocument/2006/relationships/image"/><Relationship Id="rId42" Target="../media/image41.svg" Type="http://schemas.openxmlformats.org/officeDocument/2006/relationships/image"/><Relationship Id="rId43" Target="../media/image42.png" Type="http://schemas.openxmlformats.org/officeDocument/2006/relationships/image"/><Relationship Id="rId44" Target="../media/image43.svg" Type="http://schemas.openxmlformats.org/officeDocument/2006/relationships/image"/><Relationship Id="rId45" Target="../media/image44.png" Type="http://schemas.openxmlformats.org/officeDocument/2006/relationships/image"/><Relationship Id="rId46" Target="../media/image45.svg" Type="http://schemas.openxmlformats.org/officeDocument/2006/relationships/image"/><Relationship Id="rId47" Target="../media/image46.png" Type="http://schemas.openxmlformats.org/officeDocument/2006/relationships/image"/><Relationship Id="rId48" Target="../media/image47.svg" Type="http://schemas.openxmlformats.org/officeDocument/2006/relationships/image"/><Relationship Id="rId49" Target="../media/image48.png" Type="http://schemas.openxmlformats.org/officeDocument/2006/relationships/image"/><Relationship Id="rId5" Target="../media/image4.png" Type="http://schemas.openxmlformats.org/officeDocument/2006/relationships/image"/><Relationship Id="rId50" Target="../media/image49.svg" Type="http://schemas.openxmlformats.org/officeDocument/2006/relationships/image"/><Relationship Id="rId51" Target="../media/image50.png" Type="http://schemas.openxmlformats.org/officeDocument/2006/relationships/image"/><Relationship Id="rId52" Target="../media/image51.svg" Type="http://schemas.openxmlformats.org/officeDocument/2006/relationships/image"/><Relationship Id="rId53" Target="../media/image52.png" Type="http://schemas.openxmlformats.org/officeDocument/2006/relationships/image"/><Relationship Id="rId54" Target="../media/image53.svg" Type="http://schemas.openxmlformats.org/officeDocument/2006/relationships/image"/><Relationship Id="rId55" Target="../media/image54.png" Type="http://schemas.openxmlformats.org/officeDocument/2006/relationships/image"/><Relationship Id="rId56" Target="../media/image55.svg" Type="http://schemas.openxmlformats.org/officeDocument/2006/relationships/image"/><Relationship Id="rId57" Target="../media/image56.png" Type="http://schemas.openxmlformats.org/officeDocument/2006/relationships/image"/><Relationship Id="rId58" Target="../media/image57.svg" Type="http://schemas.openxmlformats.org/officeDocument/2006/relationships/image"/><Relationship Id="rId59" Target="../media/image58.png" Type="http://schemas.openxmlformats.org/officeDocument/2006/relationships/image"/><Relationship Id="rId6" Target="../media/image5.svg" Type="http://schemas.openxmlformats.org/officeDocument/2006/relationships/image"/><Relationship Id="rId60" Target="../media/image59.svg" Type="http://schemas.openxmlformats.org/officeDocument/2006/relationships/image"/><Relationship Id="rId61" Target="../media/image60.png" Type="http://schemas.openxmlformats.org/officeDocument/2006/relationships/image"/><Relationship Id="rId62" Target="../media/image61.svg" Type="http://schemas.openxmlformats.org/officeDocument/2006/relationships/image"/><Relationship Id="rId63" Target="../media/image62.png" Type="http://schemas.openxmlformats.org/officeDocument/2006/relationships/image"/><Relationship Id="rId64" Target="../media/image63.svg" Type="http://schemas.openxmlformats.org/officeDocument/2006/relationships/image"/><Relationship Id="rId65" Target="../media/image64.png" Type="http://schemas.openxmlformats.org/officeDocument/2006/relationships/image"/><Relationship Id="rId66" Target="../media/image65.svg" Type="http://schemas.openxmlformats.org/officeDocument/2006/relationships/image"/><Relationship Id="rId67" Target="../media/image66.png" Type="http://schemas.openxmlformats.org/officeDocument/2006/relationships/image"/><Relationship Id="rId68" Target="../media/image67.svg" Type="http://schemas.openxmlformats.org/officeDocument/2006/relationships/image"/><Relationship Id="rId69" Target="../media/image68.png" Type="http://schemas.openxmlformats.org/officeDocument/2006/relationships/image"/><Relationship Id="rId7" Target="../media/image6.png" Type="http://schemas.openxmlformats.org/officeDocument/2006/relationships/image"/><Relationship Id="rId70" Target="../media/image69.svg" Type="http://schemas.openxmlformats.org/officeDocument/2006/relationships/image"/><Relationship Id="rId71" Target="../media/image70.png" Type="http://schemas.openxmlformats.org/officeDocument/2006/relationships/image"/><Relationship Id="rId72" Target="../media/image71.svg" Type="http://schemas.openxmlformats.org/officeDocument/2006/relationships/image"/><Relationship Id="rId73" Target="../media/image72.png" Type="http://schemas.openxmlformats.org/officeDocument/2006/relationships/image"/><Relationship Id="rId74" Target="../media/image73.svg" Type="http://schemas.openxmlformats.org/officeDocument/2006/relationships/image"/><Relationship Id="rId75" Target="../media/image74.png" Type="http://schemas.openxmlformats.org/officeDocument/2006/relationships/image"/><Relationship Id="rId76" Target="../media/image75.svg" Type="http://schemas.openxmlformats.org/officeDocument/2006/relationships/image"/><Relationship Id="rId77" Target="../media/image76.png" Type="http://schemas.openxmlformats.org/officeDocument/2006/relationships/image"/><Relationship Id="rId78" Target="../media/image77.svg" Type="http://schemas.openxmlformats.org/officeDocument/2006/relationships/image"/><Relationship Id="rId79" Target="../media/image78.png" Type="http://schemas.openxmlformats.org/officeDocument/2006/relationships/image"/><Relationship Id="rId8" Target="../media/image7.svg" Type="http://schemas.openxmlformats.org/officeDocument/2006/relationships/image"/><Relationship Id="rId80" Target="../media/image79.svg" Type="http://schemas.openxmlformats.org/officeDocument/2006/relationships/image"/><Relationship Id="rId81" Target="../media/image80.png" Type="http://schemas.openxmlformats.org/officeDocument/2006/relationships/image"/><Relationship Id="rId82" Target="../media/image81.svg" Type="http://schemas.openxmlformats.org/officeDocument/2006/relationships/image"/><Relationship Id="rId83" Target="../media/image82.png" Type="http://schemas.openxmlformats.org/officeDocument/2006/relationships/image"/><Relationship Id="rId84" Target="../media/image83.svg" Type="http://schemas.openxmlformats.org/officeDocument/2006/relationships/image"/><Relationship Id="rId85" Target="../media/image84.png" Type="http://schemas.openxmlformats.org/officeDocument/2006/relationships/image"/><Relationship Id="rId86" Target="../media/image85.svg" Type="http://schemas.openxmlformats.org/officeDocument/2006/relationships/image"/><Relationship Id="rId87" Target="../media/image86.png" Type="http://schemas.openxmlformats.org/officeDocument/2006/relationships/image"/><Relationship Id="rId88" Target="../media/image87.svg" Type="http://schemas.openxmlformats.org/officeDocument/2006/relationships/image"/><Relationship Id="rId89" Target="../media/image88.png" Type="http://schemas.openxmlformats.org/officeDocument/2006/relationships/image"/><Relationship Id="rId9" Target="../media/image8.png" Type="http://schemas.openxmlformats.org/officeDocument/2006/relationships/image"/><Relationship Id="rId90" Target="../media/image89.svg" Type="http://schemas.openxmlformats.org/officeDocument/2006/relationships/image"/><Relationship Id="rId91" Target="../media/image90.png" Type="http://schemas.openxmlformats.org/officeDocument/2006/relationships/image"/><Relationship Id="rId92" Target="../media/image91.svg" Type="http://schemas.openxmlformats.org/officeDocument/2006/relationships/image"/><Relationship Id="rId93" Target="../media/image92.png" Type="http://schemas.openxmlformats.org/officeDocument/2006/relationships/image"/><Relationship Id="rId94" Target="../media/image93.svg" Type="http://schemas.openxmlformats.org/officeDocument/2006/relationships/image"/><Relationship Id="rId95" Target="../media/image94.png" Type="http://schemas.openxmlformats.org/officeDocument/2006/relationships/image"/><Relationship Id="rId96" Target="../media/image95.svg" Type="http://schemas.openxmlformats.org/officeDocument/2006/relationships/image"/><Relationship Id="rId97" Target="../media/image96.png" Type="http://schemas.openxmlformats.org/officeDocument/2006/relationships/image"/><Relationship Id="rId98" Target="../media/image97.svg" Type="http://schemas.openxmlformats.org/officeDocument/2006/relationships/image"/><Relationship Id="rId99" Target="../media/image9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8.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72.png" Type="http://schemas.openxmlformats.org/officeDocument/2006/relationships/image"/><Relationship Id="rId5" Target="../media/image173.png" Type="http://schemas.openxmlformats.org/officeDocument/2006/relationships/image"/><Relationship Id="rId6" Target="../media/image174.png" Type="http://schemas.openxmlformats.org/officeDocument/2006/relationships/image"/><Relationship Id="rId7" Target="../media/image175.png" Type="http://schemas.openxmlformats.org/officeDocument/2006/relationships/image"/><Relationship Id="rId8" Target="../media/image176.png" Type="http://schemas.openxmlformats.org/officeDocument/2006/relationships/image"/><Relationship Id="rId9" Target="../media/image17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9.png" Type="http://schemas.openxmlformats.org/officeDocument/2006/relationships/image"/><Relationship Id="rId5" Target="../media/image180.png" Type="http://schemas.openxmlformats.org/officeDocument/2006/relationships/image"/><Relationship Id="rId6" Target="../media/image18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82.png" Type="http://schemas.openxmlformats.org/officeDocument/2006/relationships/image"/><Relationship Id="rId5" Target="../media/image183.png" Type="http://schemas.openxmlformats.org/officeDocument/2006/relationships/image"/><Relationship Id="rId6" Target="../media/image18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85.png" Type="http://schemas.openxmlformats.org/officeDocument/2006/relationships/image"/><Relationship Id="rId5" Target="../media/image186.png" Type="http://schemas.openxmlformats.org/officeDocument/2006/relationships/image"/></Relationships>
</file>

<file path=ppt/slides/_rels/slide14.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87.jpeg" Type="http://schemas.openxmlformats.org/officeDocument/2006/relationships/image"/><Relationship Id="rId7" Target="../media/image188.jpeg" Type="http://schemas.openxmlformats.org/officeDocument/2006/relationships/image"/><Relationship Id="rId8" Target="../media/image189.jpeg" Type="http://schemas.openxmlformats.org/officeDocument/2006/relationships/image"/></Relationships>
</file>

<file path=ppt/slides/_rels/slide15.xml.rels><?xml version="1.0" encoding="UTF-8" standalone="yes" ?><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0.png" Type="http://schemas.openxmlformats.org/officeDocument/2006/relationships/image"/><Relationship Id="rId7" Target="../media/image191.jpeg" Type="http://schemas.openxmlformats.org/officeDocument/2006/relationships/image"/><Relationship Id="rId8" Target="../media/image19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3.jpeg" Type="http://schemas.openxmlformats.org/officeDocument/2006/relationships/image"/><Relationship Id="rId7" Target="../media/image19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00" Target="../media/image102.png" Type="http://schemas.openxmlformats.org/officeDocument/2006/relationships/image"/><Relationship Id="rId101" Target="../media/image103.svg" Type="http://schemas.openxmlformats.org/officeDocument/2006/relationships/image"/><Relationship Id="rId102" Target="../media/image104.png" Type="http://schemas.openxmlformats.org/officeDocument/2006/relationships/image"/><Relationship Id="rId103" Target="../media/image105.svg" Type="http://schemas.openxmlformats.org/officeDocument/2006/relationships/image"/><Relationship Id="rId104" Target="../media/image106.png" Type="http://schemas.openxmlformats.org/officeDocument/2006/relationships/image"/><Relationship Id="rId105" Target="../media/image107.svg" Type="http://schemas.openxmlformats.org/officeDocument/2006/relationships/image"/><Relationship Id="rId106" Target="../media/image108.png" Type="http://schemas.openxmlformats.org/officeDocument/2006/relationships/image"/><Relationship Id="rId107" Target="../media/image109.svg" Type="http://schemas.openxmlformats.org/officeDocument/2006/relationships/image"/><Relationship Id="rId108" Target="../media/image110.png" Type="http://schemas.openxmlformats.org/officeDocument/2006/relationships/image"/><Relationship Id="rId109" Target="../media/image111.svg" Type="http://schemas.openxmlformats.org/officeDocument/2006/relationships/image"/><Relationship Id="rId11" Target="../media/image13.svg" Type="http://schemas.openxmlformats.org/officeDocument/2006/relationships/image"/><Relationship Id="rId110" Target="../media/image112.png" Type="http://schemas.openxmlformats.org/officeDocument/2006/relationships/image"/><Relationship Id="rId111" Target="../media/image113.svg" Type="http://schemas.openxmlformats.org/officeDocument/2006/relationships/image"/><Relationship Id="rId112" Target="../media/image114.png" Type="http://schemas.openxmlformats.org/officeDocument/2006/relationships/image"/><Relationship Id="rId113" Target="../media/image115.svg" Type="http://schemas.openxmlformats.org/officeDocument/2006/relationships/image"/><Relationship Id="rId114" Target="../media/image116.png" Type="http://schemas.openxmlformats.org/officeDocument/2006/relationships/image"/><Relationship Id="rId115" Target="../media/image117.svg" Type="http://schemas.openxmlformats.org/officeDocument/2006/relationships/image"/><Relationship Id="rId116" Target="../media/image118.png" Type="http://schemas.openxmlformats.org/officeDocument/2006/relationships/image"/><Relationship Id="rId117" Target="../media/image119.svg" Type="http://schemas.openxmlformats.org/officeDocument/2006/relationships/image"/><Relationship Id="rId118" Target="../media/image120.png" Type="http://schemas.openxmlformats.org/officeDocument/2006/relationships/image"/><Relationship Id="rId119" Target="../media/image121.svg" Type="http://schemas.openxmlformats.org/officeDocument/2006/relationships/image"/><Relationship Id="rId12" Target="../media/image14.png" Type="http://schemas.openxmlformats.org/officeDocument/2006/relationships/image"/><Relationship Id="rId120" Target="../media/image122.png" Type="http://schemas.openxmlformats.org/officeDocument/2006/relationships/image"/><Relationship Id="rId121" Target="../media/image123.svg" Type="http://schemas.openxmlformats.org/officeDocument/2006/relationships/image"/><Relationship Id="rId122" Target="../media/image124.png" Type="http://schemas.openxmlformats.org/officeDocument/2006/relationships/image"/><Relationship Id="rId123" Target="../media/image125.svg" Type="http://schemas.openxmlformats.org/officeDocument/2006/relationships/image"/><Relationship Id="rId124" Target="../media/image126.png" Type="http://schemas.openxmlformats.org/officeDocument/2006/relationships/image"/><Relationship Id="rId125" Target="../media/image127.svg" Type="http://schemas.openxmlformats.org/officeDocument/2006/relationships/image"/><Relationship Id="rId126" Target="../media/image128.png" Type="http://schemas.openxmlformats.org/officeDocument/2006/relationships/image"/><Relationship Id="rId127" Target="../media/image129.svg" Type="http://schemas.openxmlformats.org/officeDocument/2006/relationships/image"/><Relationship Id="rId128" Target="../media/image130.png" Type="http://schemas.openxmlformats.org/officeDocument/2006/relationships/image"/><Relationship Id="rId129" Target="../media/image131.svg" Type="http://schemas.openxmlformats.org/officeDocument/2006/relationships/image"/><Relationship Id="rId13" Target="../media/image15.svg" Type="http://schemas.openxmlformats.org/officeDocument/2006/relationships/image"/><Relationship Id="rId130" Target="../media/image132.png" Type="http://schemas.openxmlformats.org/officeDocument/2006/relationships/image"/><Relationship Id="rId131" Target="../media/image133.svg" Type="http://schemas.openxmlformats.org/officeDocument/2006/relationships/image"/><Relationship Id="rId132" Target="../media/image134.png" Type="http://schemas.openxmlformats.org/officeDocument/2006/relationships/image"/><Relationship Id="rId133" Target="../media/image135.svg" Type="http://schemas.openxmlformats.org/officeDocument/2006/relationships/image"/><Relationship Id="rId134" Target="../media/image136.png" Type="http://schemas.openxmlformats.org/officeDocument/2006/relationships/image"/><Relationship Id="rId135" Target="../media/image137.svg" Type="http://schemas.openxmlformats.org/officeDocument/2006/relationships/image"/><Relationship Id="rId136" Target="../media/image142.jpeg" Type="http://schemas.openxmlformats.org/officeDocument/2006/relationships/image"/><Relationship Id="rId137" Target="../media/image6.png" Type="http://schemas.openxmlformats.org/officeDocument/2006/relationships/image"/><Relationship Id="rId138" Target="../media/image7.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16" Target="../media/image18.png" Type="http://schemas.openxmlformats.org/officeDocument/2006/relationships/image"/><Relationship Id="rId17" Target="../media/image19.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2.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26" Target="../media/image28.png" Type="http://schemas.openxmlformats.org/officeDocument/2006/relationships/image"/><Relationship Id="rId27" Target="../media/image29.svg" Type="http://schemas.openxmlformats.org/officeDocument/2006/relationships/image"/><Relationship Id="rId28" Target="../media/image30.png" Type="http://schemas.openxmlformats.org/officeDocument/2006/relationships/image"/><Relationship Id="rId29" Target="../media/image31.svg" Type="http://schemas.openxmlformats.org/officeDocument/2006/relationships/image"/><Relationship Id="rId3" Target="../media/image3.svg" Type="http://schemas.openxmlformats.org/officeDocument/2006/relationships/image"/><Relationship Id="rId30" Target="../media/image32.png" Type="http://schemas.openxmlformats.org/officeDocument/2006/relationships/image"/><Relationship Id="rId31" Target="../media/image33.svg" Type="http://schemas.openxmlformats.org/officeDocument/2006/relationships/image"/><Relationship Id="rId32" Target="../media/image34.png" Type="http://schemas.openxmlformats.org/officeDocument/2006/relationships/image"/><Relationship Id="rId33" Target="../media/image35.svg" Type="http://schemas.openxmlformats.org/officeDocument/2006/relationships/image"/><Relationship Id="rId34" Target="../media/image36.png" Type="http://schemas.openxmlformats.org/officeDocument/2006/relationships/image"/><Relationship Id="rId35" Target="../media/image37.svg" Type="http://schemas.openxmlformats.org/officeDocument/2006/relationships/image"/><Relationship Id="rId36" Target="../media/image38.png" Type="http://schemas.openxmlformats.org/officeDocument/2006/relationships/image"/><Relationship Id="rId37" Target="../media/image39.svg" Type="http://schemas.openxmlformats.org/officeDocument/2006/relationships/image"/><Relationship Id="rId38" Target="../media/image40.png" Type="http://schemas.openxmlformats.org/officeDocument/2006/relationships/image"/><Relationship Id="rId39" Target="../media/image41.svg" Type="http://schemas.openxmlformats.org/officeDocument/2006/relationships/image"/><Relationship Id="rId4" Target="../media/image4.png" Type="http://schemas.openxmlformats.org/officeDocument/2006/relationships/image"/><Relationship Id="rId40" Target="../media/image42.png" Type="http://schemas.openxmlformats.org/officeDocument/2006/relationships/image"/><Relationship Id="rId41" Target="../media/image43.svg" Type="http://schemas.openxmlformats.org/officeDocument/2006/relationships/image"/><Relationship Id="rId42" Target="../media/image44.png" Type="http://schemas.openxmlformats.org/officeDocument/2006/relationships/image"/><Relationship Id="rId43" Target="../media/image45.svg" Type="http://schemas.openxmlformats.org/officeDocument/2006/relationships/image"/><Relationship Id="rId44" Target="../media/image46.png" Type="http://schemas.openxmlformats.org/officeDocument/2006/relationships/image"/><Relationship Id="rId45" Target="../media/image47.svg" Type="http://schemas.openxmlformats.org/officeDocument/2006/relationships/image"/><Relationship Id="rId46" Target="../media/image48.png" Type="http://schemas.openxmlformats.org/officeDocument/2006/relationships/image"/><Relationship Id="rId47" Target="../media/image49.svg" Type="http://schemas.openxmlformats.org/officeDocument/2006/relationships/image"/><Relationship Id="rId48" Target="../media/image50.png" Type="http://schemas.openxmlformats.org/officeDocument/2006/relationships/image"/><Relationship Id="rId49" Target="../media/image51.svg" Type="http://schemas.openxmlformats.org/officeDocument/2006/relationships/image"/><Relationship Id="rId5" Target="../media/image5.svg" Type="http://schemas.openxmlformats.org/officeDocument/2006/relationships/image"/><Relationship Id="rId50" Target="../media/image52.png" Type="http://schemas.openxmlformats.org/officeDocument/2006/relationships/image"/><Relationship Id="rId51" Target="../media/image53.svg" Type="http://schemas.openxmlformats.org/officeDocument/2006/relationships/image"/><Relationship Id="rId52" Target="../media/image54.png" Type="http://schemas.openxmlformats.org/officeDocument/2006/relationships/image"/><Relationship Id="rId53" Target="../media/image55.svg" Type="http://schemas.openxmlformats.org/officeDocument/2006/relationships/image"/><Relationship Id="rId54" Target="../media/image56.png" Type="http://schemas.openxmlformats.org/officeDocument/2006/relationships/image"/><Relationship Id="rId55" Target="../media/image57.svg" Type="http://schemas.openxmlformats.org/officeDocument/2006/relationships/image"/><Relationship Id="rId56" Target="../media/image58.png" Type="http://schemas.openxmlformats.org/officeDocument/2006/relationships/image"/><Relationship Id="rId57" Target="../media/image59.svg" Type="http://schemas.openxmlformats.org/officeDocument/2006/relationships/image"/><Relationship Id="rId58" Target="../media/image60.png" Type="http://schemas.openxmlformats.org/officeDocument/2006/relationships/image"/><Relationship Id="rId59" Target="../media/image61.svg" Type="http://schemas.openxmlformats.org/officeDocument/2006/relationships/image"/><Relationship Id="rId6" Target="../media/image8.png" Type="http://schemas.openxmlformats.org/officeDocument/2006/relationships/image"/><Relationship Id="rId60" Target="../media/image62.png" Type="http://schemas.openxmlformats.org/officeDocument/2006/relationships/image"/><Relationship Id="rId61" Target="../media/image63.svg" Type="http://schemas.openxmlformats.org/officeDocument/2006/relationships/image"/><Relationship Id="rId62" Target="../media/image64.png" Type="http://schemas.openxmlformats.org/officeDocument/2006/relationships/image"/><Relationship Id="rId63" Target="../media/image65.svg" Type="http://schemas.openxmlformats.org/officeDocument/2006/relationships/image"/><Relationship Id="rId64" Target="../media/image66.png" Type="http://schemas.openxmlformats.org/officeDocument/2006/relationships/image"/><Relationship Id="rId65" Target="../media/image67.svg" Type="http://schemas.openxmlformats.org/officeDocument/2006/relationships/image"/><Relationship Id="rId66" Target="../media/image68.png" Type="http://schemas.openxmlformats.org/officeDocument/2006/relationships/image"/><Relationship Id="rId67" Target="../media/image69.svg" Type="http://schemas.openxmlformats.org/officeDocument/2006/relationships/image"/><Relationship Id="rId68" Target="../media/image70.png" Type="http://schemas.openxmlformats.org/officeDocument/2006/relationships/image"/><Relationship Id="rId69" Target="../media/image71.svg" Type="http://schemas.openxmlformats.org/officeDocument/2006/relationships/image"/><Relationship Id="rId7" Target="../media/image9.svg" Type="http://schemas.openxmlformats.org/officeDocument/2006/relationships/image"/><Relationship Id="rId70" Target="../media/image72.png" Type="http://schemas.openxmlformats.org/officeDocument/2006/relationships/image"/><Relationship Id="rId71" Target="../media/image73.svg" Type="http://schemas.openxmlformats.org/officeDocument/2006/relationships/image"/><Relationship Id="rId72" Target="../media/image74.png" Type="http://schemas.openxmlformats.org/officeDocument/2006/relationships/image"/><Relationship Id="rId73" Target="../media/image75.svg" Type="http://schemas.openxmlformats.org/officeDocument/2006/relationships/image"/><Relationship Id="rId74" Target="../media/image76.png" Type="http://schemas.openxmlformats.org/officeDocument/2006/relationships/image"/><Relationship Id="rId75" Target="../media/image77.svg" Type="http://schemas.openxmlformats.org/officeDocument/2006/relationships/image"/><Relationship Id="rId76" Target="../media/image78.png" Type="http://schemas.openxmlformats.org/officeDocument/2006/relationships/image"/><Relationship Id="rId77" Target="../media/image79.svg" Type="http://schemas.openxmlformats.org/officeDocument/2006/relationships/image"/><Relationship Id="rId78" Target="../media/image80.png" Type="http://schemas.openxmlformats.org/officeDocument/2006/relationships/image"/><Relationship Id="rId79" Target="../media/image81.svg" Type="http://schemas.openxmlformats.org/officeDocument/2006/relationships/image"/><Relationship Id="rId8" Target="../media/image10.png" Type="http://schemas.openxmlformats.org/officeDocument/2006/relationships/image"/><Relationship Id="rId80" Target="../media/image82.png" Type="http://schemas.openxmlformats.org/officeDocument/2006/relationships/image"/><Relationship Id="rId81" Target="../media/image83.svg" Type="http://schemas.openxmlformats.org/officeDocument/2006/relationships/image"/><Relationship Id="rId82" Target="../media/image84.png" Type="http://schemas.openxmlformats.org/officeDocument/2006/relationships/image"/><Relationship Id="rId83" Target="../media/image85.svg" Type="http://schemas.openxmlformats.org/officeDocument/2006/relationships/image"/><Relationship Id="rId84" Target="../media/image86.png" Type="http://schemas.openxmlformats.org/officeDocument/2006/relationships/image"/><Relationship Id="rId85" Target="../media/image87.svg" Type="http://schemas.openxmlformats.org/officeDocument/2006/relationships/image"/><Relationship Id="rId86" Target="../media/image88.png" Type="http://schemas.openxmlformats.org/officeDocument/2006/relationships/image"/><Relationship Id="rId87" Target="../media/image89.svg" Type="http://schemas.openxmlformats.org/officeDocument/2006/relationships/image"/><Relationship Id="rId88" Target="../media/image90.png" Type="http://schemas.openxmlformats.org/officeDocument/2006/relationships/image"/><Relationship Id="rId89" Target="../media/image91.svg" Type="http://schemas.openxmlformats.org/officeDocument/2006/relationships/image"/><Relationship Id="rId9" Target="../media/image11.svg" Type="http://schemas.openxmlformats.org/officeDocument/2006/relationships/image"/><Relationship Id="rId90" Target="../media/image92.png" Type="http://schemas.openxmlformats.org/officeDocument/2006/relationships/image"/><Relationship Id="rId91" Target="../media/image93.svg" Type="http://schemas.openxmlformats.org/officeDocument/2006/relationships/image"/><Relationship Id="rId92" Target="../media/image94.png" Type="http://schemas.openxmlformats.org/officeDocument/2006/relationships/image"/><Relationship Id="rId93" Target="../media/image95.svg" Type="http://schemas.openxmlformats.org/officeDocument/2006/relationships/image"/><Relationship Id="rId94" Target="../media/image96.png" Type="http://schemas.openxmlformats.org/officeDocument/2006/relationships/image"/><Relationship Id="rId95" Target="../media/image97.svg" Type="http://schemas.openxmlformats.org/officeDocument/2006/relationships/image"/><Relationship Id="rId96" Target="../media/image98.png" Type="http://schemas.openxmlformats.org/officeDocument/2006/relationships/image"/><Relationship Id="rId97" Target="../media/image99.svg" Type="http://schemas.openxmlformats.org/officeDocument/2006/relationships/image"/><Relationship Id="rId98" Target="../media/image100.png" Type="http://schemas.openxmlformats.org/officeDocument/2006/relationships/image"/><Relationship Id="rId99" Target="../media/image101.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8.png" Type="http://schemas.openxmlformats.org/officeDocument/2006/relationships/image"/><Relationship Id="rId7" Target="../media/image199.png" Type="http://schemas.openxmlformats.org/officeDocument/2006/relationships/image"/><Relationship Id="rId8" Target="../media/image20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7.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3.png" Type="http://schemas.openxmlformats.org/officeDocument/2006/relationships/image"/><Relationship Id="rId7" Target="../media/image144.svg" Type="http://schemas.openxmlformats.org/officeDocument/2006/relationships/image"/><Relationship Id="rId8" Target="../media/image145.png" Type="http://schemas.openxmlformats.org/officeDocument/2006/relationships/image"/><Relationship Id="rId9" Target="../media/image14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8.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3.png" Type="http://schemas.openxmlformats.org/officeDocument/2006/relationships/image"/><Relationship Id="rId7" Target="../media/image144.svg" Type="http://schemas.openxmlformats.org/officeDocument/2006/relationships/image"/><Relationship Id="rId8" Target="../media/image145.png" Type="http://schemas.openxmlformats.org/officeDocument/2006/relationships/image"/><Relationship Id="rId9" Target="../media/image14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00" Target="../media/image100.png" Type="http://schemas.openxmlformats.org/officeDocument/2006/relationships/image"/><Relationship Id="rId101" Target="../media/image101.svg" Type="http://schemas.openxmlformats.org/officeDocument/2006/relationships/image"/><Relationship Id="rId102" Target="../media/image102.png" Type="http://schemas.openxmlformats.org/officeDocument/2006/relationships/image"/><Relationship Id="rId103" Target="../media/image103.svg" Type="http://schemas.openxmlformats.org/officeDocument/2006/relationships/image"/><Relationship Id="rId104" Target="../media/image104.png" Type="http://schemas.openxmlformats.org/officeDocument/2006/relationships/image"/><Relationship Id="rId105" Target="../media/image105.svg" Type="http://schemas.openxmlformats.org/officeDocument/2006/relationships/image"/><Relationship Id="rId106" Target="../media/image106.png" Type="http://schemas.openxmlformats.org/officeDocument/2006/relationships/image"/><Relationship Id="rId107" Target="../media/image107.svg" Type="http://schemas.openxmlformats.org/officeDocument/2006/relationships/image"/><Relationship Id="rId108" Target="../media/image108.png" Type="http://schemas.openxmlformats.org/officeDocument/2006/relationships/image"/><Relationship Id="rId109" Target="../media/image109.svg" Type="http://schemas.openxmlformats.org/officeDocument/2006/relationships/image"/><Relationship Id="rId11" Target="../media/image11.svg" Type="http://schemas.openxmlformats.org/officeDocument/2006/relationships/image"/><Relationship Id="rId110" Target="../media/image110.png" Type="http://schemas.openxmlformats.org/officeDocument/2006/relationships/image"/><Relationship Id="rId111" Target="../media/image111.svg" Type="http://schemas.openxmlformats.org/officeDocument/2006/relationships/image"/><Relationship Id="rId112" Target="../media/image112.png" Type="http://schemas.openxmlformats.org/officeDocument/2006/relationships/image"/><Relationship Id="rId113" Target="../media/image113.svg" Type="http://schemas.openxmlformats.org/officeDocument/2006/relationships/image"/><Relationship Id="rId114" Target="../media/image114.png" Type="http://schemas.openxmlformats.org/officeDocument/2006/relationships/image"/><Relationship Id="rId115" Target="../media/image115.svg" Type="http://schemas.openxmlformats.org/officeDocument/2006/relationships/image"/><Relationship Id="rId116" Target="../media/image116.png" Type="http://schemas.openxmlformats.org/officeDocument/2006/relationships/image"/><Relationship Id="rId117" Target="../media/image117.svg" Type="http://schemas.openxmlformats.org/officeDocument/2006/relationships/image"/><Relationship Id="rId118" Target="../media/image118.png" Type="http://schemas.openxmlformats.org/officeDocument/2006/relationships/image"/><Relationship Id="rId119" Target="../media/image119.svg" Type="http://schemas.openxmlformats.org/officeDocument/2006/relationships/image"/><Relationship Id="rId12" Target="../media/image12.png" Type="http://schemas.openxmlformats.org/officeDocument/2006/relationships/image"/><Relationship Id="rId120" Target="../media/image120.png" Type="http://schemas.openxmlformats.org/officeDocument/2006/relationships/image"/><Relationship Id="rId121" Target="../media/image121.svg" Type="http://schemas.openxmlformats.org/officeDocument/2006/relationships/image"/><Relationship Id="rId122" Target="../media/image122.png" Type="http://schemas.openxmlformats.org/officeDocument/2006/relationships/image"/><Relationship Id="rId123" Target="../media/image123.svg" Type="http://schemas.openxmlformats.org/officeDocument/2006/relationships/image"/><Relationship Id="rId124" Target="../media/image124.png" Type="http://schemas.openxmlformats.org/officeDocument/2006/relationships/image"/><Relationship Id="rId125" Target="../media/image125.svg" Type="http://schemas.openxmlformats.org/officeDocument/2006/relationships/image"/><Relationship Id="rId126" Target="../media/image126.png" Type="http://schemas.openxmlformats.org/officeDocument/2006/relationships/image"/><Relationship Id="rId127" Target="../media/image127.svg" Type="http://schemas.openxmlformats.org/officeDocument/2006/relationships/image"/><Relationship Id="rId128" Target="../media/image128.png" Type="http://schemas.openxmlformats.org/officeDocument/2006/relationships/image"/><Relationship Id="rId129" Target="../media/image129.svg" Type="http://schemas.openxmlformats.org/officeDocument/2006/relationships/image"/><Relationship Id="rId13" Target="../media/image13.svg" Type="http://schemas.openxmlformats.org/officeDocument/2006/relationships/image"/><Relationship Id="rId130" Target="../media/image130.png" Type="http://schemas.openxmlformats.org/officeDocument/2006/relationships/image"/><Relationship Id="rId131" Target="../media/image131.svg" Type="http://schemas.openxmlformats.org/officeDocument/2006/relationships/image"/><Relationship Id="rId132" Target="../media/image132.png" Type="http://schemas.openxmlformats.org/officeDocument/2006/relationships/image"/><Relationship Id="rId133" Target="../media/image133.svg" Type="http://schemas.openxmlformats.org/officeDocument/2006/relationships/image"/><Relationship Id="rId134" Target="../media/image134.png" Type="http://schemas.openxmlformats.org/officeDocument/2006/relationships/image"/><Relationship Id="rId135" Target="../media/image135.svg" Type="http://schemas.openxmlformats.org/officeDocument/2006/relationships/image"/><Relationship Id="rId136" Target="../media/image136.png" Type="http://schemas.openxmlformats.org/officeDocument/2006/relationships/image"/><Relationship Id="rId137" Target="../media/image137.svg" Type="http://schemas.openxmlformats.org/officeDocument/2006/relationships/image"/><Relationship Id="rId138" Target="../media/image138.png" Type="http://schemas.openxmlformats.org/officeDocument/2006/relationships/image"/><Relationship Id="rId139" Target="../media/image139.svg" Type="http://schemas.openxmlformats.org/officeDocument/2006/relationships/image"/><Relationship Id="rId14" Target="../media/image14.png" Type="http://schemas.openxmlformats.org/officeDocument/2006/relationships/image"/><Relationship Id="rId140" Target="../media/image151.png" Type="http://schemas.openxmlformats.org/officeDocument/2006/relationships/image"/><Relationship Id="rId141" Target="../media/image152.svg" Type="http://schemas.openxmlformats.org/officeDocument/2006/relationships/image"/><Relationship Id="rId142" Target="../media/image153.png" Type="http://schemas.openxmlformats.org/officeDocument/2006/relationships/image"/><Relationship Id="rId143" Target="../media/image154.svg" Type="http://schemas.openxmlformats.org/officeDocument/2006/relationships/image"/><Relationship Id="rId15" Target="../media/image15.svg" Type="http://schemas.openxmlformats.org/officeDocument/2006/relationships/image"/><Relationship Id="rId16" Target="../media/image16.png" Type="http://schemas.openxmlformats.org/officeDocument/2006/relationships/image"/><Relationship Id="rId17" Target="../media/image17.svg" Type="http://schemas.openxmlformats.org/officeDocument/2006/relationships/image"/><Relationship Id="rId18" Target="../media/image18.png" Type="http://schemas.openxmlformats.org/officeDocument/2006/relationships/image"/><Relationship Id="rId19" Target="../media/image19.svg" Type="http://schemas.openxmlformats.org/officeDocument/2006/relationships/image"/><Relationship Id="rId2" Target="../media/image2.png" Type="http://schemas.openxmlformats.org/officeDocument/2006/relationships/image"/><Relationship Id="rId20" Target="../media/image20.png" Type="http://schemas.openxmlformats.org/officeDocument/2006/relationships/image"/><Relationship Id="rId21" Target="../media/image21.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24.png" Type="http://schemas.openxmlformats.org/officeDocument/2006/relationships/image"/><Relationship Id="rId25" Target="../media/image25.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28.png" Type="http://schemas.openxmlformats.org/officeDocument/2006/relationships/image"/><Relationship Id="rId29" Target="../media/image29.svg" Type="http://schemas.openxmlformats.org/officeDocument/2006/relationships/image"/><Relationship Id="rId3" Target="../media/image3.svg" Type="http://schemas.openxmlformats.org/officeDocument/2006/relationships/image"/><Relationship Id="rId30" Target="../media/image30.png" Type="http://schemas.openxmlformats.org/officeDocument/2006/relationships/image"/><Relationship Id="rId31" Target="../media/image31.svg" Type="http://schemas.openxmlformats.org/officeDocument/2006/relationships/image"/><Relationship Id="rId32" Target="../media/image32.png" Type="http://schemas.openxmlformats.org/officeDocument/2006/relationships/image"/><Relationship Id="rId33" Target="../media/image33.svg" Type="http://schemas.openxmlformats.org/officeDocument/2006/relationships/image"/><Relationship Id="rId34" Target="../media/image34.png" Type="http://schemas.openxmlformats.org/officeDocument/2006/relationships/image"/><Relationship Id="rId35" Target="../media/image35.svg" Type="http://schemas.openxmlformats.org/officeDocument/2006/relationships/image"/><Relationship Id="rId36" Target="../media/image36.png" Type="http://schemas.openxmlformats.org/officeDocument/2006/relationships/image"/><Relationship Id="rId37" Target="../media/image37.svg" Type="http://schemas.openxmlformats.org/officeDocument/2006/relationships/image"/><Relationship Id="rId38" Target="../media/image38.png" Type="http://schemas.openxmlformats.org/officeDocument/2006/relationships/image"/><Relationship Id="rId39" Target="../media/image39.svg" Type="http://schemas.openxmlformats.org/officeDocument/2006/relationships/image"/><Relationship Id="rId4" Target="../media/image4.png" Type="http://schemas.openxmlformats.org/officeDocument/2006/relationships/image"/><Relationship Id="rId40" Target="../media/image40.png" Type="http://schemas.openxmlformats.org/officeDocument/2006/relationships/image"/><Relationship Id="rId41" Target="../media/image41.svg" Type="http://schemas.openxmlformats.org/officeDocument/2006/relationships/image"/><Relationship Id="rId42" Target="../media/image42.png" Type="http://schemas.openxmlformats.org/officeDocument/2006/relationships/image"/><Relationship Id="rId43" Target="../media/image43.svg" Type="http://schemas.openxmlformats.org/officeDocument/2006/relationships/image"/><Relationship Id="rId44" Target="../media/image44.png" Type="http://schemas.openxmlformats.org/officeDocument/2006/relationships/image"/><Relationship Id="rId45" Target="../media/image45.svg" Type="http://schemas.openxmlformats.org/officeDocument/2006/relationships/image"/><Relationship Id="rId46" Target="../media/image46.png" Type="http://schemas.openxmlformats.org/officeDocument/2006/relationships/image"/><Relationship Id="rId47" Target="../media/image47.svg" Type="http://schemas.openxmlformats.org/officeDocument/2006/relationships/image"/><Relationship Id="rId48" Target="../media/image48.png" Type="http://schemas.openxmlformats.org/officeDocument/2006/relationships/image"/><Relationship Id="rId49" Target="../media/image49.svg" Type="http://schemas.openxmlformats.org/officeDocument/2006/relationships/image"/><Relationship Id="rId5" Target="../media/image5.svg" Type="http://schemas.openxmlformats.org/officeDocument/2006/relationships/image"/><Relationship Id="rId50" Target="../media/image50.png" Type="http://schemas.openxmlformats.org/officeDocument/2006/relationships/image"/><Relationship Id="rId51" Target="../media/image51.svg" Type="http://schemas.openxmlformats.org/officeDocument/2006/relationships/image"/><Relationship Id="rId52" Target="../media/image52.png" Type="http://schemas.openxmlformats.org/officeDocument/2006/relationships/image"/><Relationship Id="rId53" Target="../media/image53.svg" Type="http://schemas.openxmlformats.org/officeDocument/2006/relationships/image"/><Relationship Id="rId54" Target="../media/image54.png" Type="http://schemas.openxmlformats.org/officeDocument/2006/relationships/image"/><Relationship Id="rId55" Target="../media/image55.svg" Type="http://schemas.openxmlformats.org/officeDocument/2006/relationships/image"/><Relationship Id="rId56" Target="../media/image56.png" Type="http://schemas.openxmlformats.org/officeDocument/2006/relationships/image"/><Relationship Id="rId57" Target="../media/image57.svg" Type="http://schemas.openxmlformats.org/officeDocument/2006/relationships/image"/><Relationship Id="rId58" Target="../media/image58.png" Type="http://schemas.openxmlformats.org/officeDocument/2006/relationships/image"/><Relationship Id="rId59" Target="../media/image59.svg" Type="http://schemas.openxmlformats.org/officeDocument/2006/relationships/image"/><Relationship Id="rId6" Target="../media/image149.png" Type="http://schemas.openxmlformats.org/officeDocument/2006/relationships/image"/><Relationship Id="rId60" Target="../media/image60.png" Type="http://schemas.openxmlformats.org/officeDocument/2006/relationships/image"/><Relationship Id="rId61" Target="../media/image61.svg" Type="http://schemas.openxmlformats.org/officeDocument/2006/relationships/image"/><Relationship Id="rId62" Target="../media/image62.png" Type="http://schemas.openxmlformats.org/officeDocument/2006/relationships/image"/><Relationship Id="rId63" Target="../media/image63.svg" Type="http://schemas.openxmlformats.org/officeDocument/2006/relationships/image"/><Relationship Id="rId64" Target="../media/image64.png" Type="http://schemas.openxmlformats.org/officeDocument/2006/relationships/image"/><Relationship Id="rId65" Target="../media/image65.svg" Type="http://schemas.openxmlformats.org/officeDocument/2006/relationships/image"/><Relationship Id="rId66" Target="../media/image66.png" Type="http://schemas.openxmlformats.org/officeDocument/2006/relationships/image"/><Relationship Id="rId67" Target="../media/image67.svg" Type="http://schemas.openxmlformats.org/officeDocument/2006/relationships/image"/><Relationship Id="rId68" Target="../media/image68.png" Type="http://schemas.openxmlformats.org/officeDocument/2006/relationships/image"/><Relationship Id="rId69" Target="../media/image69.svg" Type="http://schemas.openxmlformats.org/officeDocument/2006/relationships/image"/><Relationship Id="rId7" Target="../media/image150.svg" Type="http://schemas.openxmlformats.org/officeDocument/2006/relationships/image"/><Relationship Id="rId70" Target="../media/image70.png" Type="http://schemas.openxmlformats.org/officeDocument/2006/relationships/image"/><Relationship Id="rId71" Target="../media/image71.svg" Type="http://schemas.openxmlformats.org/officeDocument/2006/relationships/image"/><Relationship Id="rId72" Target="../media/image72.png" Type="http://schemas.openxmlformats.org/officeDocument/2006/relationships/image"/><Relationship Id="rId73" Target="../media/image73.svg" Type="http://schemas.openxmlformats.org/officeDocument/2006/relationships/image"/><Relationship Id="rId74" Target="../media/image74.png" Type="http://schemas.openxmlformats.org/officeDocument/2006/relationships/image"/><Relationship Id="rId75" Target="../media/image75.svg" Type="http://schemas.openxmlformats.org/officeDocument/2006/relationships/image"/><Relationship Id="rId76" Target="../media/image76.png" Type="http://schemas.openxmlformats.org/officeDocument/2006/relationships/image"/><Relationship Id="rId77" Target="../media/image77.svg" Type="http://schemas.openxmlformats.org/officeDocument/2006/relationships/image"/><Relationship Id="rId78" Target="../media/image78.png" Type="http://schemas.openxmlformats.org/officeDocument/2006/relationships/image"/><Relationship Id="rId79" Target="../media/image79.svg" Type="http://schemas.openxmlformats.org/officeDocument/2006/relationships/image"/><Relationship Id="rId8" Target="../media/image8.png" Type="http://schemas.openxmlformats.org/officeDocument/2006/relationships/image"/><Relationship Id="rId80" Target="../media/image80.png" Type="http://schemas.openxmlformats.org/officeDocument/2006/relationships/image"/><Relationship Id="rId81" Target="../media/image81.svg" Type="http://schemas.openxmlformats.org/officeDocument/2006/relationships/image"/><Relationship Id="rId82" Target="../media/image82.png" Type="http://schemas.openxmlformats.org/officeDocument/2006/relationships/image"/><Relationship Id="rId83" Target="../media/image83.svg" Type="http://schemas.openxmlformats.org/officeDocument/2006/relationships/image"/><Relationship Id="rId84" Target="../media/image84.png" Type="http://schemas.openxmlformats.org/officeDocument/2006/relationships/image"/><Relationship Id="rId85" Target="../media/image85.svg" Type="http://schemas.openxmlformats.org/officeDocument/2006/relationships/image"/><Relationship Id="rId86" Target="../media/image86.png" Type="http://schemas.openxmlformats.org/officeDocument/2006/relationships/image"/><Relationship Id="rId87" Target="../media/image87.svg" Type="http://schemas.openxmlformats.org/officeDocument/2006/relationships/image"/><Relationship Id="rId88" Target="../media/image88.png" Type="http://schemas.openxmlformats.org/officeDocument/2006/relationships/image"/><Relationship Id="rId89" Target="../media/image89.svg" Type="http://schemas.openxmlformats.org/officeDocument/2006/relationships/image"/><Relationship Id="rId9" Target="../media/image9.svg" Type="http://schemas.openxmlformats.org/officeDocument/2006/relationships/image"/><Relationship Id="rId90" Target="../media/image90.png" Type="http://schemas.openxmlformats.org/officeDocument/2006/relationships/image"/><Relationship Id="rId91" Target="../media/image91.svg" Type="http://schemas.openxmlformats.org/officeDocument/2006/relationships/image"/><Relationship Id="rId92" Target="../media/image92.png" Type="http://schemas.openxmlformats.org/officeDocument/2006/relationships/image"/><Relationship Id="rId93" Target="../media/image93.svg" Type="http://schemas.openxmlformats.org/officeDocument/2006/relationships/image"/><Relationship Id="rId94" Target="../media/image94.png" Type="http://schemas.openxmlformats.org/officeDocument/2006/relationships/image"/><Relationship Id="rId95" Target="../media/image95.svg" Type="http://schemas.openxmlformats.org/officeDocument/2006/relationships/image"/><Relationship Id="rId96" Target="../media/image96.png" Type="http://schemas.openxmlformats.org/officeDocument/2006/relationships/image"/><Relationship Id="rId97" Target="../media/image97.svg" Type="http://schemas.openxmlformats.org/officeDocument/2006/relationships/image"/><Relationship Id="rId98" Target="../media/image98.png" Type="http://schemas.openxmlformats.org/officeDocument/2006/relationships/image"/><Relationship Id="rId99" Target="../media/image99.svg" Type="http://schemas.openxmlformats.org/officeDocument/2006/relationships/image"/></Relationships>
</file>

<file path=ppt/slides/_rels/slide6.xml.rels><?xml version="1.0" encoding="UTF-8" standalone="yes" ?><Relationships xmlns="http://schemas.openxmlformats.org/package/2006/relationships"><Relationship Id="rId1" Target="../slideLayouts/slideLayout7.xml" Type="http://schemas.openxmlformats.org/officeDocument/2006/relationships/slideLayout"/><Relationship Id="rId10" Target="../media/image159.jpeg" Type="http://schemas.openxmlformats.org/officeDocument/2006/relationships/image"/><Relationship Id="rId11" Target="../media/image160.jpeg" Type="http://schemas.openxmlformats.org/officeDocument/2006/relationships/image"/><Relationship Id="rId12" Target="../media/image161.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55.png" Type="http://schemas.openxmlformats.org/officeDocument/2006/relationships/image"/><Relationship Id="rId7" Target="../media/image156.svg" Type="http://schemas.openxmlformats.org/officeDocument/2006/relationships/image"/><Relationship Id="rId8" Target="../media/image157.png" Type="http://schemas.openxmlformats.org/officeDocument/2006/relationships/image"/><Relationship Id="rId9" Target="../media/image15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2.jpeg" Type="http://schemas.openxmlformats.org/officeDocument/2006/relationships/image"/><Relationship Id="rId3" Target="../media/image163.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64.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8.xml.rels><?xml version="1.0" encoding="UTF-8" standalone="yes" ?><Relationships xmlns="http://schemas.openxmlformats.org/package/2006/relationships"><Relationship Id="rId1" Target="../slideLayouts/slideLayout7.xml" Type="http://schemas.openxmlformats.org/officeDocument/2006/relationships/slideLayout"/><Relationship Id="rId10" Target="../media/image167.jpeg" Type="http://schemas.openxmlformats.org/officeDocument/2006/relationships/image"/><Relationship Id="rId11" Target="../media/image168.jpeg" Type="http://schemas.openxmlformats.org/officeDocument/2006/relationships/image"/><Relationship Id="rId12" Target="../media/image157.png" Type="http://schemas.openxmlformats.org/officeDocument/2006/relationships/image"/><Relationship Id="rId13" Target="../media/image169.jpeg" Type="http://schemas.openxmlformats.org/officeDocument/2006/relationships/image"/><Relationship Id="rId14" Target="../media/image170.jpe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5.png" Type="http://schemas.openxmlformats.org/officeDocument/2006/relationships/image"/><Relationship Id="rId7" Target="../media/image155.png" Type="http://schemas.openxmlformats.org/officeDocument/2006/relationships/image"/><Relationship Id="rId8" Target="../media/image156.svg" Type="http://schemas.openxmlformats.org/officeDocument/2006/relationships/image"/><Relationship Id="rId9" Target="../media/image16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7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463412" y="1178243"/>
            <a:ext cx="0" cy="5423533"/>
          </a:xfrm>
          <a:prstGeom prst="line">
            <a:avLst/>
          </a:prstGeom>
          <a:ln cap="flat" w="38100">
            <a:solidFill>
              <a:srgbClr val="1C263B"/>
            </a:solidFill>
            <a:prstDash val="solid"/>
            <a:headEnd type="none" len="sm" w="sm"/>
            <a:tailEnd type="none" len="sm" w="sm"/>
          </a:ln>
        </p:spPr>
      </p:sp>
      <p:sp>
        <p:nvSpPr>
          <p:cNvPr name="Freeform 3" id="3"/>
          <p:cNvSpPr/>
          <p:nvPr/>
        </p:nvSpPr>
        <p:spPr>
          <a:xfrm flipH="false" flipV="false" rot="0">
            <a:off x="996005" y="3069145"/>
            <a:ext cx="1749434" cy="1664423"/>
          </a:xfrm>
          <a:custGeom>
            <a:avLst/>
            <a:gdLst/>
            <a:ahLst/>
            <a:cxnLst/>
            <a:rect r="r" b="b" t="t" l="l"/>
            <a:pathLst>
              <a:path h="1664423" w="1749434">
                <a:moveTo>
                  <a:pt x="0" y="0"/>
                </a:moveTo>
                <a:lnTo>
                  <a:pt x="1749434" y="0"/>
                </a:lnTo>
                <a:lnTo>
                  <a:pt x="1749434" y="1664423"/>
                </a:lnTo>
                <a:lnTo>
                  <a:pt x="0" y="1664423"/>
                </a:lnTo>
                <a:lnTo>
                  <a:pt x="0" y="0"/>
                </a:lnTo>
                <a:close/>
              </a:path>
            </a:pathLst>
          </a:custGeom>
          <a:blipFill>
            <a:blip r:embed="rId2"/>
            <a:stretch>
              <a:fillRect l="0" t="0" r="0" b="0"/>
            </a:stretch>
          </a:blipFill>
        </p:spPr>
      </p:sp>
      <p:sp>
        <p:nvSpPr>
          <p:cNvPr name="Freeform 4" id="4"/>
          <p:cNvSpPr/>
          <p:nvPr/>
        </p:nvSpPr>
        <p:spPr>
          <a:xfrm flipH="false" flipV="false" rot="0">
            <a:off x="-3923265" y="5101043"/>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560363" y="-1681699"/>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246104" y="9600538"/>
            <a:ext cx="12167095" cy="1134755"/>
          </a:xfrm>
          <a:custGeom>
            <a:avLst/>
            <a:gdLst/>
            <a:ahLst/>
            <a:cxnLst/>
            <a:rect r="r" b="b" t="t" l="l"/>
            <a:pathLst>
              <a:path h="1134755" w="12167095">
                <a:moveTo>
                  <a:pt x="0" y="0"/>
                </a:moveTo>
                <a:lnTo>
                  <a:pt x="12167094" y="0"/>
                </a:lnTo>
                <a:lnTo>
                  <a:pt x="12167094" y="1134755"/>
                </a:lnTo>
                <a:lnTo>
                  <a:pt x="0" y="1134755"/>
                </a:lnTo>
                <a:lnTo>
                  <a:pt x="0" y="0"/>
                </a:lnTo>
                <a:close/>
              </a:path>
            </a:pathLst>
          </a:custGeom>
          <a:blipFill>
            <a:blip r:embed="rId7">
              <a:extLst>
                <a:ext uri="{96DAC541-7B7A-43D3-8B79-37D633B846F1}">
                  <asvg:svgBlip xmlns:asvg="http://schemas.microsoft.com/office/drawing/2016/SVG/main" r:embed="rId8"/>
                </a:ext>
              </a:extLst>
            </a:blip>
            <a:stretch>
              <a:fillRect l="-228" t="-543326" r="-13347" b="-6662"/>
            </a:stretch>
          </a:blipFill>
        </p:spPr>
      </p:sp>
      <p:grpSp>
        <p:nvGrpSpPr>
          <p:cNvPr name="Group 7" id="7"/>
          <p:cNvGrpSpPr/>
          <p:nvPr/>
        </p:nvGrpSpPr>
        <p:grpSpPr>
          <a:xfrm rot="-5400000">
            <a:off x="4022269" y="-244652"/>
            <a:ext cx="600409" cy="1240707"/>
            <a:chOff x="0" y="0"/>
            <a:chExt cx="800545" cy="1654276"/>
          </a:xfrm>
        </p:grpSpPr>
        <p:sp>
          <p:nvSpPr>
            <p:cNvPr name="Freeform 8" id="8"/>
            <p:cNvSpPr/>
            <p:nvPr/>
          </p:nvSpPr>
          <p:spPr>
            <a:xfrm flipH="false" flipV="false" rot="0">
              <a:off x="272896" y="977443"/>
              <a:ext cx="85846" cy="81554"/>
            </a:xfrm>
            <a:custGeom>
              <a:avLst/>
              <a:gdLst/>
              <a:ahLst/>
              <a:cxnLst/>
              <a:rect r="r" b="b" t="t" l="l"/>
              <a:pathLst>
                <a:path h="81554" w="85846">
                  <a:moveTo>
                    <a:pt x="0" y="0"/>
                  </a:moveTo>
                  <a:lnTo>
                    <a:pt x="85846" y="0"/>
                  </a:lnTo>
                  <a:lnTo>
                    <a:pt x="85846" y="81554"/>
                  </a:lnTo>
                  <a:lnTo>
                    <a:pt x="0" y="81554"/>
                  </a:lnTo>
                  <a:lnTo>
                    <a:pt x="0" y="0"/>
                  </a:lnTo>
                  <a:close/>
                </a:path>
              </a:pathLst>
            </a:custGeom>
            <a:blipFill>
              <a:blip r:embed="rId9">
                <a:alphaModFix amt="1380"/>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286862" y="1256461"/>
              <a:ext cx="85846" cy="85846"/>
            </a:xfrm>
            <a:custGeom>
              <a:avLst/>
              <a:gdLst/>
              <a:ahLst/>
              <a:cxnLst/>
              <a:rect r="r" b="b" t="t" l="l"/>
              <a:pathLst>
                <a:path h="85846" w="85846">
                  <a:moveTo>
                    <a:pt x="0" y="0"/>
                  </a:moveTo>
                  <a:lnTo>
                    <a:pt x="85847" y="0"/>
                  </a:lnTo>
                  <a:lnTo>
                    <a:pt x="85847" y="85847"/>
                  </a:lnTo>
                  <a:lnTo>
                    <a:pt x="0" y="85847"/>
                  </a:lnTo>
                  <a:lnTo>
                    <a:pt x="0" y="0"/>
                  </a:lnTo>
                  <a:close/>
                </a:path>
              </a:pathLst>
            </a:custGeom>
            <a:blipFill>
              <a:blip r:embed="rId11">
                <a:alphaModFix amt="1380"/>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4326" y="835388"/>
              <a:ext cx="57195" cy="85846"/>
            </a:xfrm>
            <a:custGeom>
              <a:avLst/>
              <a:gdLst/>
              <a:ahLst/>
              <a:cxnLst/>
              <a:rect r="r" b="b" t="t" l="l"/>
              <a:pathLst>
                <a:path h="85846" w="57195">
                  <a:moveTo>
                    <a:pt x="0" y="0"/>
                  </a:moveTo>
                  <a:lnTo>
                    <a:pt x="57195" y="0"/>
                  </a:lnTo>
                  <a:lnTo>
                    <a:pt x="57195" y="85846"/>
                  </a:lnTo>
                  <a:lnTo>
                    <a:pt x="0" y="85846"/>
                  </a:lnTo>
                  <a:lnTo>
                    <a:pt x="0" y="0"/>
                  </a:lnTo>
                  <a:close/>
                </a:path>
              </a:pathLst>
            </a:custGeom>
            <a:blipFill>
              <a:blip r:embed="rId13">
                <a:alphaModFix amt="1380"/>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5419" y="1115879"/>
              <a:ext cx="75008" cy="85846"/>
            </a:xfrm>
            <a:custGeom>
              <a:avLst/>
              <a:gdLst/>
              <a:ahLst/>
              <a:cxnLst/>
              <a:rect r="r" b="b" t="t" l="l"/>
              <a:pathLst>
                <a:path h="85846" w="75008">
                  <a:moveTo>
                    <a:pt x="0" y="0"/>
                  </a:moveTo>
                  <a:lnTo>
                    <a:pt x="75008" y="0"/>
                  </a:lnTo>
                  <a:lnTo>
                    <a:pt x="75008" y="85847"/>
                  </a:lnTo>
                  <a:lnTo>
                    <a:pt x="0" y="85847"/>
                  </a:lnTo>
                  <a:lnTo>
                    <a:pt x="0" y="0"/>
                  </a:lnTo>
                  <a:close/>
                </a:path>
              </a:pathLst>
            </a:custGeom>
            <a:blipFill>
              <a:blip r:embed="rId15">
                <a:alphaModFix amt="1380"/>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0" y="975297"/>
              <a:ext cx="85846" cy="85846"/>
            </a:xfrm>
            <a:custGeom>
              <a:avLst/>
              <a:gdLst/>
              <a:ahLst/>
              <a:cxnLst/>
              <a:rect r="r" b="b" t="t" l="l"/>
              <a:pathLst>
                <a:path h="85846" w="85846">
                  <a:moveTo>
                    <a:pt x="0" y="0"/>
                  </a:moveTo>
                  <a:lnTo>
                    <a:pt x="85846" y="0"/>
                  </a:lnTo>
                  <a:lnTo>
                    <a:pt x="85846" y="85846"/>
                  </a:lnTo>
                  <a:lnTo>
                    <a:pt x="0" y="85846"/>
                  </a:lnTo>
                  <a:lnTo>
                    <a:pt x="0" y="0"/>
                  </a:lnTo>
                  <a:close/>
                </a:path>
              </a:pathLst>
            </a:custGeom>
            <a:blipFill>
              <a:blip r:embed="rId17">
                <a:alphaModFix amt="1380"/>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0">
              <a:off x="0" y="1556787"/>
              <a:ext cx="85846" cy="84129"/>
            </a:xfrm>
            <a:custGeom>
              <a:avLst/>
              <a:gdLst/>
              <a:ahLst/>
              <a:cxnLst/>
              <a:rect r="r" b="b" t="t" l="l"/>
              <a:pathLst>
                <a:path h="84129" w="85846">
                  <a:moveTo>
                    <a:pt x="0" y="0"/>
                  </a:moveTo>
                  <a:lnTo>
                    <a:pt x="85846" y="0"/>
                  </a:lnTo>
                  <a:lnTo>
                    <a:pt x="85846" y="84129"/>
                  </a:lnTo>
                  <a:lnTo>
                    <a:pt x="0" y="84129"/>
                  </a:lnTo>
                  <a:lnTo>
                    <a:pt x="0" y="0"/>
                  </a:lnTo>
                  <a:close/>
                </a:path>
              </a:pathLst>
            </a:custGeom>
            <a:blipFill>
              <a:blip r:embed="rId19">
                <a:alphaModFix amt="1380"/>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0">
              <a:off x="287221" y="1115879"/>
              <a:ext cx="57195" cy="85846"/>
            </a:xfrm>
            <a:custGeom>
              <a:avLst/>
              <a:gdLst/>
              <a:ahLst/>
              <a:cxnLst/>
              <a:rect r="r" b="b" t="t" l="l"/>
              <a:pathLst>
                <a:path h="85846" w="57195">
                  <a:moveTo>
                    <a:pt x="0" y="0"/>
                  </a:moveTo>
                  <a:lnTo>
                    <a:pt x="57195" y="0"/>
                  </a:lnTo>
                  <a:lnTo>
                    <a:pt x="57195" y="85847"/>
                  </a:lnTo>
                  <a:lnTo>
                    <a:pt x="0" y="85847"/>
                  </a:lnTo>
                  <a:lnTo>
                    <a:pt x="0" y="0"/>
                  </a:lnTo>
                  <a:close/>
                </a:path>
              </a:pathLst>
            </a:custGeom>
            <a:blipFill>
              <a:blip r:embed="rId21">
                <a:alphaModFix amt="1380"/>
                <a:extLst>
                  <a:ext uri="{96DAC541-7B7A-43D3-8B79-37D633B846F1}">
                    <asvg:svgBlip xmlns:asvg="http://schemas.microsoft.com/office/drawing/2016/SVG/main" r:embed="rId22"/>
                  </a:ext>
                </a:extLst>
              </a:blip>
              <a:stretch>
                <a:fillRect l="0" t="0" r="0" b="0"/>
              </a:stretch>
            </a:blipFill>
          </p:spPr>
        </p:sp>
        <p:sp>
          <p:nvSpPr>
            <p:cNvPr name="Freeform 15" id="15"/>
            <p:cNvSpPr/>
            <p:nvPr/>
          </p:nvSpPr>
          <p:spPr>
            <a:xfrm flipH="false" flipV="false" rot="0">
              <a:off x="13967" y="1259681"/>
              <a:ext cx="85846" cy="79408"/>
            </a:xfrm>
            <a:custGeom>
              <a:avLst/>
              <a:gdLst/>
              <a:ahLst/>
              <a:cxnLst/>
              <a:rect r="r" b="b" t="t" l="l"/>
              <a:pathLst>
                <a:path h="79408" w="85846">
                  <a:moveTo>
                    <a:pt x="0" y="0"/>
                  </a:moveTo>
                  <a:lnTo>
                    <a:pt x="85846" y="0"/>
                  </a:lnTo>
                  <a:lnTo>
                    <a:pt x="85846" y="79407"/>
                  </a:lnTo>
                  <a:lnTo>
                    <a:pt x="0" y="79407"/>
                  </a:lnTo>
                  <a:lnTo>
                    <a:pt x="0" y="0"/>
                  </a:lnTo>
                  <a:close/>
                </a:path>
              </a:pathLst>
            </a:custGeom>
            <a:blipFill>
              <a:blip r:embed="rId23">
                <a:alphaModFix amt="1380"/>
                <a:extLst>
                  <a:ext uri="{96DAC541-7B7A-43D3-8B79-37D633B846F1}">
                    <asvg:svgBlip xmlns:asvg="http://schemas.microsoft.com/office/drawing/2016/SVG/main" r:embed="rId24"/>
                  </a:ext>
                </a:extLst>
              </a:blip>
              <a:stretch>
                <a:fillRect l="0" t="0" r="0" b="0"/>
              </a:stretch>
            </a:blipFill>
          </p:spPr>
        </p:sp>
        <p:sp>
          <p:nvSpPr>
            <p:cNvPr name="Freeform 16" id="16"/>
            <p:cNvSpPr/>
            <p:nvPr/>
          </p:nvSpPr>
          <p:spPr>
            <a:xfrm flipH="false" flipV="false" rot="0">
              <a:off x="259702" y="1577390"/>
              <a:ext cx="85846" cy="42923"/>
            </a:xfrm>
            <a:custGeom>
              <a:avLst/>
              <a:gdLst/>
              <a:ahLst/>
              <a:cxnLst/>
              <a:rect r="r" b="b" t="t" l="l"/>
              <a:pathLst>
                <a:path h="42923" w="85846">
                  <a:moveTo>
                    <a:pt x="0" y="0"/>
                  </a:moveTo>
                  <a:lnTo>
                    <a:pt x="85847" y="0"/>
                  </a:lnTo>
                  <a:lnTo>
                    <a:pt x="85847" y="42923"/>
                  </a:lnTo>
                  <a:lnTo>
                    <a:pt x="0" y="42923"/>
                  </a:lnTo>
                  <a:lnTo>
                    <a:pt x="0" y="0"/>
                  </a:lnTo>
                  <a:close/>
                </a:path>
              </a:pathLst>
            </a:custGeom>
            <a:blipFill>
              <a:blip r:embed="rId25">
                <a:alphaModFix amt="1380"/>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false" flipV="false" rot="0">
              <a:off x="272896" y="847836"/>
              <a:ext cx="85846" cy="60951"/>
            </a:xfrm>
            <a:custGeom>
              <a:avLst/>
              <a:gdLst/>
              <a:ahLst/>
              <a:cxnLst/>
              <a:rect r="r" b="b" t="t" l="l"/>
              <a:pathLst>
                <a:path h="60951" w="85846">
                  <a:moveTo>
                    <a:pt x="0" y="0"/>
                  </a:moveTo>
                  <a:lnTo>
                    <a:pt x="85846" y="0"/>
                  </a:lnTo>
                  <a:lnTo>
                    <a:pt x="85846" y="60950"/>
                  </a:lnTo>
                  <a:lnTo>
                    <a:pt x="0" y="60950"/>
                  </a:lnTo>
                  <a:lnTo>
                    <a:pt x="0" y="0"/>
                  </a:lnTo>
                  <a:close/>
                </a:path>
              </a:pathLst>
            </a:custGeom>
            <a:blipFill>
              <a:blip r:embed="rId27">
                <a:alphaModFix amt="1380"/>
                <a:extLst>
                  <a:ext uri="{96DAC541-7B7A-43D3-8B79-37D633B846F1}">
                    <asvg:svgBlip xmlns:asvg="http://schemas.microsoft.com/office/drawing/2016/SVG/main" r:embed="rId28"/>
                  </a:ext>
                </a:extLst>
              </a:blip>
              <a:stretch>
                <a:fillRect l="0" t="0" r="0" b="0"/>
              </a:stretch>
            </a:blipFill>
          </p:spPr>
        </p:sp>
        <p:sp>
          <p:nvSpPr>
            <p:cNvPr name="Freeform 18" id="18"/>
            <p:cNvSpPr/>
            <p:nvPr/>
          </p:nvSpPr>
          <p:spPr>
            <a:xfrm flipH="false" flipV="false" rot="0">
              <a:off x="130107" y="1111727"/>
              <a:ext cx="98201" cy="94150"/>
            </a:xfrm>
            <a:custGeom>
              <a:avLst/>
              <a:gdLst/>
              <a:ahLst/>
              <a:cxnLst/>
              <a:rect r="r" b="b" t="t" l="l"/>
              <a:pathLst>
                <a:path h="94150" w="98201">
                  <a:moveTo>
                    <a:pt x="0" y="0"/>
                  </a:moveTo>
                  <a:lnTo>
                    <a:pt x="98202" y="0"/>
                  </a:lnTo>
                  <a:lnTo>
                    <a:pt x="98202" y="94151"/>
                  </a:lnTo>
                  <a:lnTo>
                    <a:pt x="0" y="94151"/>
                  </a:lnTo>
                  <a:lnTo>
                    <a:pt x="0" y="0"/>
                  </a:lnTo>
                  <a:close/>
                </a:path>
              </a:pathLst>
            </a:custGeom>
            <a:blipFill>
              <a:blip r:embed="rId29">
                <a:alphaModFix amt="1380"/>
                <a:extLst>
                  <a:ext uri="{96DAC541-7B7A-43D3-8B79-37D633B846F1}">
                    <asvg:svgBlip xmlns:asvg="http://schemas.microsoft.com/office/drawing/2016/SVG/main" r:embed="rId30"/>
                  </a:ext>
                </a:extLst>
              </a:blip>
              <a:stretch>
                <a:fillRect l="0" t="0" r="0" b="0"/>
              </a:stretch>
            </a:blipFill>
          </p:spPr>
        </p:sp>
        <p:sp>
          <p:nvSpPr>
            <p:cNvPr name="Freeform 19" id="19"/>
            <p:cNvSpPr/>
            <p:nvPr/>
          </p:nvSpPr>
          <p:spPr>
            <a:xfrm flipH="false" flipV="false" rot="0">
              <a:off x="146495" y="829210"/>
              <a:ext cx="65427" cy="98201"/>
            </a:xfrm>
            <a:custGeom>
              <a:avLst/>
              <a:gdLst/>
              <a:ahLst/>
              <a:cxnLst/>
              <a:rect r="r" b="b" t="t" l="l"/>
              <a:pathLst>
                <a:path h="98201" w="65427">
                  <a:moveTo>
                    <a:pt x="0" y="0"/>
                  </a:moveTo>
                  <a:lnTo>
                    <a:pt x="65426" y="0"/>
                  </a:lnTo>
                  <a:lnTo>
                    <a:pt x="65426" y="98202"/>
                  </a:lnTo>
                  <a:lnTo>
                    <a:pt x="0" y="98202"/>
                  </a:lnTo>
                  <a:lnTo>
                    <a:pt x="0" y="0"/>
                  </a:lnTo>
                  <a:close/>
                </a:path>
              </a:pathLst>
            </a:custGeom>
            <a:blipFill>
              <a:blip r:embed="rId31">
                <a:alphaModFix amt="1380"/>
                <a:extLst>
                  <a:ext uri="{96DAC541-7B7A-43D3-8B79-37D633B846F1}">
                    <asvg:svgBlip xmlns:asvg="http://schemas.microsoft.com/office/drawing/2016/SVG/main" r:embed="rId32"/>
                  </a:ext>
                </a:extLst>
              </a:blip>
              <a:stretch>
                <a:fillRect l="0" t="0" r="0" b="0"/>
              </a:stretch>
            </a:blipFill>
          </p:spPr>
        </p:sp>
        <p:sp>
          <p:nvSpPr>
            <p:cNvPr name="Freeform 20" id="20"/>
            <p:cNvSpPr/>
            <p:nvPr/>
          </p:nvSpPr>
          <p:spPr>
            <a:xfrm flipH="false" flipV="false" rot="0">
              <a:off x="154658" y="969120"/>
              <a:ext cx="49101" cy="98201"/>
            </a:xfrm>
            <a:custGeom>
              <a:avLst/>
              <a:gdLst/>
              <a:ahLst/>
              <a:cxnLst/>
              <a:rect r="r" b="b" t="t" l="l"/>
              <a:pathLst>
                <a:path h="98201" w="49101">
                  <a:moveTo>
                    <a:pt x="0" y="0"/>
                  </a:moveTo>
                  <a:lnTo>
                    <a:pt x="49100" y="0"/>
                  </a:lnTo>
                  <a:lnTo>
                    <a:pt x="49100" y="98201"/>
                  </a:lnTo>
                  <a:lnTo>
                    <a:pt x="0" y="98201"/>
                  </a:lnTo>
                  <a:lnTo>
                    <a:pt x="0" y="0"/>
                  </a:lnTo>
                  <a:close/>
                </a:path>
              </a:pathLst>
            </a:custGeom>
            <a:blipFill>
              <a:blip r:embed="rId33">
                <a:alphaModFix amt="1380"/>
                <a:extLst>
                  <a:ext uri="{96DAC541-7B7A-43D3-8B79-37D633B846F1}">
                    <asvg:svgBlip xmlns:asvg="http://schemas.microsoft.com/office/drawing/2016/SVG/main" r:embed="rId34"/>
                  </a:ext>
                </a:extLst>
              </a:blip>
              <a:stretch>
                <a:fillRect l="0" t="0" r="0" b="0"/>
              </a:stretch>
            </a:blipFill>
          </p:spPr>
        </p:sp>
        <p:sp>
          <p:nvSpPr>
            <p:cNvPr name="Freeform 21" id="21"/>
            <p:cNvSpPr/>
            <p:nvPr/>
          </p:nvSpPr>
          <p:spPr>
            <a:xfrm flipH="false" flipV="false" rot="0">
              <a:off x="160461" y="1250284"/>
              <a:ext cx="65427" cy="98201"/>
            </a:xfrm>
            <a:custGeom>
              <a:avLst/>
              <a:gdLst/>
              <a:ahLst/>
              <a:cxnLst/>
              <a:rect r="r" b="b" t="t" l="l"/>
              <a:pathLst>
                <a:path h="98201" w="65427">
                  <a:moveTo>
                    <a:pt x="0" y="0"/>
                  </a:moveTo>
                  <a:lnTo>
                    <a:pt x="65427" y="0"/>
                  </a:lnTo>
                  <a:lnTo>
                    <a:pt x="65427" y="98201"/>
                  </a:lnTo>
                  <a:lnTo>
                    <a:pt x="0" y="98201"/>
                  </a:lnTo>
                  <a:lnTo>
                    <a:pt x="0" y="0"/>
                  </a:lnTo>
                  <a:close/>
                </a:path>
              </a:pathLst>
            </a:custGeom>
            <a:blipFill>
              <a:blip r:embed="rId35">
                <a:alphaModFix amt="1380"/>
                <a:extLst>
                  <a:ext uri="{96DAC541-7B7A-43D3-8B79-37D633B846F1}">
                    <asvg:svgBlip xmlns:asvg="http://schemas.microsoft.com/office/drawing/2016/SVG/main" r:embed="rId36"/>
                  </a:ext>
                </a:extLst>
              </a:blip>
              <a:stretch>
                <a:fillRect l="0" t="0" r="0" b="0"/>
              </a:stretch>
            </a:blipFill>
          </p:spPr>
        </p:sp>
        <p:sp>
          <p:nvSpPr>
            <p:cNvPr name="Freeform 22" id="22"/>
            <p:cNvSpPr/>
            <p:nvPr/>
          </p:nvSpPr>
          <p:spPr>
            <a:xfrm flipH="false" flipV="false" rot="0">
              <a:off x="135826" y="1549751"/>
              <a:ext cx="73896" cy="98201"/>
            </a:xfrm>
            <a:custGeom>
              <a:avLst/>
              <a:gdLst/>
              <a:ahLst/>
              <a:cxnLst/>
              <a:rect r="r" b="b" t="t" l="l"/>
              <a:pathLst>
                <a:path h="98201" w="73896">
                  <a:moveTo>
                    <a:pt x="0" y="0"/>
                  </a:moveTo>
                  <a:lnTo>
                    <a:pt x="73896" y="0"/>
                  </a:lnTo>
                  <a:lnTo>
                    <a:pt x="73896" y="98201"/>
                  </a:lnTo>
                  <a:lnTo>
                    <a:pt x="0" y="98201"/>
                  </a:lnTo>
                  <a:lnTo>
                    <a:pt x="0" y="0"/>
                  </a:lnTo>
                  <a:close/>
                </a:path>
              </a:pathLst>
            </a:custGeom>
            <a:blipFill>
              <a:blip r:embed="rId37">
                <a:alphaModFix amt="1380"/>
                <a:extLst>
                  <a:ext uri="{96DAC541-7B7A-43D3-8B79-37D633B846F1}">
                    <asvg:svgBlip xmlns:asvg="http://schemas.microsoft.com/office/drawing/2016/SVG/main" r:embed="rId38"/>
                  </a:ext>
                </a:extLst>
              </a:blip>
              <a:stretch>
                <a:fillRect l="0" t="0" r="0" b="0"/>
              </a:stretch>
            </a:blipFill>
          </p:spPr>
        </p:sp>
        <p:sp>
          <p:nvSpPr>
            <p:cNvPr name="Freeform 23" id="23"/>
            <p:cNvSpPr/>
            <p:nvPr/>
          </p:nvSpPr>
          <p:spPr>
            <a:xfrm flipH="false" flipV="false" rot="0">
              <a:off x="551681" y="1552666"/>
              <a:ext cx="106173" cy="92371"/>
            </a:xfrm>
            <a:custGeom>
              <a:avLst/>
              <a:gdLst/>
              <a:ahLst/>
              <a:cxnLst/>
              <a:rect r="r" b="b" t="t" l="l"/>
              <a:pathLst>
                <a:path h="92371" w="106173">
                  <a:moveTo>
                    <a:pt x="0" y="0"/>
                  </a:moveTo>
                  <a:lnTo>
                    <a:pt x="106174" y="0"/>
                  </a:lnTo>
                  <a:lnTo>
                    <a:pt x="106174" y="92371"/>
                  </a:lnTo>
                  <a:lnTo>
                    <a:pt x="0" y="92371"/>
                  </a:lnTo>
                  <a:lnTo>
                    <a:pt x="0" y="0"/>
                  </a:lnTo>
                  <a:close/>
                </a:path>
              </a:pathLst>
            </a:custGeom>
            <a:blipFill>
              <a:blip r:embed="rId39">
                <a:alphaModFix amt="1380"/>
                <a:extLst>
                  <a:ext uri="{96DAC541-7B7A-43D3-8B79-37D633B846F1}">
                    <asvg:svgBlip xmlns:asvg="http://schemas.microsoft.com/office/drawing/2016/SVG/main" r:embed="rId40"/>
                  </a:ext>
                </a:extLst>
              </a:blip>
              <a:stretch>
                <a:fillRect l="0" t="0" r="0" b="0"/>
              </a:stretch>
            </a:blipFill>
          </p:spPr>
        </p:sp>
        <p:sp>
          <p:nvSpPr>
            <p:cNvPr name="Freeform 24" id="24"/>
            <p:cNvSpPr/>
            <p:nvPr/>
          </p:nvSpPr>
          <p:spPr>
            <a:xfrm flipH="false" flipV="false" rot="0">
              <a:off x="544260" y="830306"/>
              <a:ext cx="96010" cy="96010"/>
            </a:xfrm>
            <a:custGeom>
              <a:avLst/>
              <a:gdLst/>
              <a:ahLst/>
              <a:cxnLst/>
              <a:rect r="r" b="b" t="t" l="l"/>
              <a:pathLst>
                <a:path h="96010" w="96010">
                  <a:moveTo>
                    <a:pt x="0" y="0"/>
                  </a:moveTo>
                  <a:lnTo>
                    <a:pt x="96010" y="0"/>
                  </a:lnTo>
                  <a:lnTo>
                    <a:pt x="96010" y="96010"/>
                  </a:lnTo>
                  <a:lnTo>
                    <a:pt x="0" y="96010"/>
                  </a:lnTo>
                  <a:lnTo>
                    <a:pt x="0" y="0"/>
                  </a:lnTo>
                  <a:close/>
                </a:path>
              </a:pathLst>
            </a:custGeom>
            <a:blipFill>
              <a:blip r:embed="rId41">
                <a:alphaModFix amt="1380"/>
                <a:extLst>
                  <a:ext uri="{96DAC541-7B7A-43D3-8B79-37D633B846F1}">
                    <asvg:svgBlip xmlns:asvg="http://schemas.microsoft.com/office/drawing/2016/SVG/main" r:embed="rId42"/>
                  </a:ext>
                </a:extLst>
              </a:blip>
              <a:stretch>
                <a:fillRect l="0" t="0" r="0" b="0"/>
              </a:stretch>
            </a:blipFill>
          </p:spPr>
        </p:sp>
        <p:sp>
          <p:nvSpPr>
            <p:cNvPr name="Freeform 25" id="25"/>
            <p:cNvSpPr/>
            <p:nvPr/>
          </p:nvSpPr>
          <p:spPr>
            <a:xfrm flipH="false" flipV="false" rot="0">
              <a:off x="417962" y="1246298"/>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3">
                <a:alphaModFix amt="1380"/>
                <a:extLst>
                  <a:ext uri="{96DAC541-7B7A-43D3-8B79-37D633B846F1}">
                    <asvg:svgBlip xmlns:asvg="http://schemas.microsoft.com/office/drawing/2016/SVG/main" r:embed="rId44"/>
                  </a:ext>
                </a:extLst>
              </a:blip>
              <a:stretch>
                <a:fillRect l="0" t="0" r="0" b="0"/>
              </a:stretch>
            </a:blipFill>
          </p:spPr>
        </p:sp>
        <p:sp>
          <p:nvSpPr>
            <p:cNvPr name="Freeform 26" id="26"/>
            <p:cNvSpPr/>
            <p:nvPr/>
          </p:nvSpPr>
          <p:spPr>
            <a:xfrm flipH="false" flipV="false" rot="0">
              <a:off x="403996" y="1120978"/>
              <a:ext cx="106173" cy="75648"/>
            </a:xfrm>
            <a:custGeom>
              <a:avLst/>
              <a:gdLst/>
              <a:ahLst/>
              <a:cxnLst/>
              <a:rect r="r" b="b" t="t" l="l"/>
              <a:pathLst>
                <a:path h="75648" w="106173">
                  <a:moveTo>
                    <a:pt x="0" y="0"/>
                  </a:moveTo>
                  <a:lnTo>
                    <a:pt x="106173" y="0"/>
                  </a:lnTo>
                  <a:lnTo>
                    <a:pt x="106173" y="75649"/>
                  </a:lnTo>
                  <a:lnTo>
                    <a:pt x="0" y="75649"/>
                  </a:lnTo>
                  <a:lnTo>
                    <a:pt x="0" y="0"/>
                  </a:lnTo>
                  <a:close/>
                </a:path>
              </a:pathLst>
            </a:custGeom>
            <a:blipFill>
              <a:blip r:embed="rId45">
                <a:alphaModFix amt="1380"/>
                <a:extLst>
                  <a:ext uri="{96DAC541-7B7A-43D3-8B79-37D633B846F1}">
                    <asvg:svgBlip xmlns:asvg="http://schemas.microsoft.com/office/drawing/2016/SVG/main" r:embed="rId46"/>
                  </a:ext>
                </a:extLst>
              </a:blip>
              <a:stretch>
                <a:fillRect l="0" t="0" r="0" b="0"/>
              </a:stretch>
            </a:blipFill>
          </p:spPr>
        </p:sp>
        <p:sp>
          <p:nvSpPr>
            <p:cNvPr name="Freeform 27" id="27"/>
            <p:cNvSpPr/>
            <p:nvPr/>
          </p:nvSpPr>
          <p:spPr>
            <a:xfrm flipH="false" flipV="false" rot="0">
              <a:off x="403996" y="965134"/>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7">
                <a:alphaModFix amt="1380"/>
                <a:extLst>
                  <a:ext uri="{96DAC541-7B7A-43D3-8B79-37D633B846F1}">
                    <asvg:svgBlip xmlns:asvg="http://schemas.microsoft.com/office/drawing/2016/SVG/main" r:embed="rId48"/>
                  </a:ext>
                </a:extLst>
              </a:blip>
              <a:stretch>
                <a:fillRect l="0" t="0" r="0" b="0"/>
              </a:stretch>
            </a:blipFill>
          </p:spPr>
        </p:sp>
        <p:sp>
          <p:nvSpPr>
            <p:cNvPr name="Freeform 28" id="28"/>
            <p:cNvSpPr/>
            <p:nvPr/>
          </p:nvSpPr>
          <p:spPr>
            <a:xfrm flipH="false" flipV="false" rot="0">
              <a:off x="395528" y="1553860"/>
              <a:ext cx="106173" cy="89982"/>
            </a:xfrm>
            <a:custGeom>
              <a:avLst/>
              <a:gdLst/>
              <a:ahLst/>
              <a:cxnLst/>
              <a:rect r="r" b="b" t="t" l="l"/>
              <a:pathLst>
                <a:path h="89982" w="106173">
                  <a:moveTo>
                    <a:pt x="0" y="0"/>
                  </a:moveTo>
                  <a:lnTo>
                    <a:pt x="106174" y="0"/>
                  </a:lnTo>
                  <a:lnTo>
                    <a:pt x="106174" y="89982"/>
                  </a:lnTo>
                  <a:lnTo>
                    <a:pt x="0" y="89982"/>
                  </a:lnTo>
                  <a:lnTo>
                    <a:pt x="0" y="0"/>
                  </a:lnTo>
                  <a:close/>
                </a:path>
              </a:pathLst>
            </a:custGeom>
            <a:blipFill>
              <a:blip r:embed="rId49">
                <a:alphaModFix amt="1380"/>
                <a:extLst>
                  <a:ext uri="{96DAC541-7B7A-43D3-8B79-37D633B846F1}">
                    <asvg:svgBlip xmlns:asvg="http://schemas.microsoft.com/office/drawing/2016/SVG/main" r:embed="rId50"/>
                  </a:ext>
                </a:extLst>
              </a:blip>
              <a:stretch>
                <a:fillRect l="0" t="0" r="0" b="0"/>
              </a:stretch>
            </a:blipFill>
          </p:spPr>
        </p:sp>
        <p:sp>
          <p:nvSpPr>
            <p:cNvPr name="Freeform 29" id="29"/>
            <p:cNvSpPr/>
            <p:nvPr/>
          </p:nvSpPr>
          <p:spPr>
            <a:xfrm flipH="false" flipV="false" rot="0">
              <a:off x="430871" y="825224"/>
              <a:ext cx="52423" cy="106173"/>
            </a:xfrm>
            <a:custGeom>
              <a:avLst/>
              <a:gdLst/>
              <a:ahLst/>
              <a:cxnLst/>
              <a:rect r="r" b="b" t="t" l="l"/>
              <a:pathLst>
                <a:path h="106173" w="52423">
                  <a:moveTo>
                    <a:pt x="0" y="0"/>
                  </a:moveTo>
                  <a:lnTo>
                    <a:pt x="52423" y="0"/>
                  </a:lnTo>
                  <a:lnTo>
                    <a:pt x="52423" y="106174"/>
                  </a:lnTo>
                  <a:lnTo>
                    <a:pt x="0" y="106174"/>
                  </a:lnTo>
                  <a:lnTo>
                    <a:pt x="0" y="0"/>
                  </a:lnTo>
                  <a:close/>
                </a:path>
              </a:pathLst>
            </a:custGeom>
            <a:blipFill>
              <a:blip r:embed="rId51">
                <a:alphaModFix amt="1380"/>
                <a:extLst>
                  <a:ext uri="{96DAC541-7B7A-43D3-8B79-37D633B846F1}">
                    <asvg:svgBlip xmlns:asvg="http://schemas.microsoft.com/office/drawing/2016/SVG/main" r:embed="rId52"/>
                  </a:ext>
                </a:extLst>
              </a:blip>
              <a:stretch>
                <a:fillRect l="0" t="0" r="0" b="0"/>
              </a:stretch>
            </a:blipFill>
          </p:spPr>
        </p:sp>
        <p:sp>
          <p:nvSpPr>
            <p:cNvPr name="Freeform 30" id="30"/>
            <p:cNvSpPr/>
            <p:nvPr/>
          </p:nvSpPr>
          <p:spPr>
            <a:xfrm flipH="false" flipV="false" rot="0">
              <a:off x="553532" y="1278715"/>
              <a:ext cx="138374" cy="41339"/>
            </a:xfrm>
            <a:custGeom>
              <a:avLst/>
              <a:gdLst/>
              <a:ahLst/>
              <a:cxnLst/>
              <a:rect r="r" b="b" t="t" l="l"/>
              <a:pathLst>
                <a:path h="41339" w="138374">
                  <a:moveTo>
                    <a:pt x="0" y="0"/>
                  </a:moveTo>
                  <a:lnTo>
                    <a:pt x="138374" y="0"/>
                  </a:lnTo>
                  <a:lnTo>
                    <a:pt x="138374" y="41339"/>
                  </a:lnTo>
                  <a:lnTo>
                    <a:pt x="0" y="41339"/>
                  </a:lnTo>
                  <a:lnTo>
                    <a:pt x="0" y="0"/>
                  </a:lnTo>
                  <a:close/>
                </a:path>
              </a:pathLst>
            </a:custGeom>
            <a:blipFill>
              <a:blip r:embed="rId53">
                <a:alphaModFix amt="1380"/>
                <a:extLst>
                  <a:ext uri="{96DAC541-7B7A-43D3-8B79-37D633B846F1}">
                    <asvg:svgBlip xmlns:asvg="http://schemas.microsoft.com/office/drawing/2016/SVG/main" r:embed="rId54"/>
                  </a:ext>
                </a:extLst>
              </a:blip>
              <a:stretch>
                <a:fillRect l="0" t="0" r="0" b="0"/>
              </a:stretch>
            </a:blipFill>
          </p:spPr>
        </p:sp>
        <p:sp>
          <p:nvSpPr>
            <p:cNvPr name="Freeform 31" id="31"/>
            <p:cNvSpPr/>
            <p:nvPr/>
          </p:nvSpPr>
          <p:spPr>
            <a:xfrm flipH="false" flipV="false" rot="0">
              <a:off x="550880" y="972099"/>
              <a:ext cx="97354" cy="92242"/>
            </a:xfrm>
            <a:custGeom>
              <a:avLst/>
              <a:gdLst/>
              <a:ahLst/>
              <a:cxnLst/>
              <a:rect r="r" b="b" t="t" l="l"/>
              <a:pathLst>
                <a:path h="92242" w="97354">
                  <a:moveTo>
                    <a:pt x="0" y="0"/>
                  </a:moveTo>
                  <a:lnTo>
                    <a:pt x="97354" y="0"/>
                  </a:lnTo>
                  <a:lnTo>
                    <a:pt x="97354" y="92243"/>
                  </a:lnTo>
                  <a:lnTo>
                    <a:pt x="0" y="92243"/>
                  </a:lnTo>
                  <a:lnTo>
                    <a:pt x="0" y="0"/>
                  </a:lnTo>
                  <a:close/>
                </a:path>
              </a:pathLst>
            </a:custGeom>
            <a:blipFill>
              <a:blip r:embed="rId55">
                <a:alphaModFix amt="1380"/>
                <a:extLst>
                  <a:ext uri="{96DAC541-7B7A-43D3-8B79-37D633B846F1}">
                    <asvg:svgBlip xmlns:asvg="http://schemas.microsoft.com/office/drawing/2016/SVG/main" r:embed="rId56"/>
                  </a:ext>
                </a:extLst>
              </a:blip>
              <a:stretch>
                <a:fillRect l="0" t="0" r="0" b="0"/>
              </a:stretch>
            </a:blipFill>
          </p:spPr>
        </p:sp>
        <p:sp>
          <p:nvSpPr>
            <p:cNvPr name="Freeform 32" id="32"/>
            <p:cNvSpPr/>
            <p:nvPr/>
          </p:nvSpPr>
          <p:spPr>
            <a:xfrm flipH="false" flipV="false" rot="0">
              <a:off x="554184" y="1104975"/>
              <a:ext cx="107655" cy="107655"/>
            </a:xfrm>
            <a:custGeom>
              <a:avLst/>
              <a:gdLst/>
              <a:ahLst/>
              <a:cxnLst/>
              <a:rect r="r" b="b" t="t" l="l"/>
              <a:pathLst>
                <a:path h="107655" w="107655">
                  <a:moveTo>
                    <a:pt x="0" y="0"/>
                  </a:moveTo>
                  <a:lnTo>
                    <a:pt x="107655" y="0"/>
                  </a:lnTo>
                  <a:lnTo>
                    <a:pt x="107655" y="107655"/>
                  </a:lnTo>
                  <a:lnTo>
                    <a:pt x="0" y="107655"/>
                  </a:lnTo>
                  <a:lnTo>
                    <a:pt x="0" y="0"/>
                  </a:lnTo>
                  <a:close/>
                </a:path>
              </a:pathLst>
            </a:custGeom>
            <a:blipFill>
              <a:blip r:embed="rId57">
                <a:alphaModFix amt="1380"/>
                <a:extLst>
                  <a:ext uri="{96DAC541-7B7A-43D3-8B79-37D633B846F1}">
                    <asvg:svgBlip xmlns:asvg="http://schemas.microsoft.com/office/drawing/2016/SVG/main" r:embed="rId58"/>
                  </a:ext>
                </a:extLst>
              </a:blip>
              <a:stretch>
                <a:fillRect l="0" t="0" r="0" b="0"/>
              </a:stretch>
            </a:blipFill>
          </p:spPr>
        </p:sp>
        <p:sp>
          <p:nvSpPr>
            <p:cNvPr name="Freeform 33" id="33"/>
            <p:cNvSpPr/>
            <p:nvPr/>
          </p:nvSpPr>
          <p:spPr>
            <a:xfrm flipH="false" flipV="false" rot="0">
              <a:off x="685330" y="839570"/>
              <a:ext cx="115215" cy="77482"/>
            </a:xfrm>
            <a:custGeom>
              <a:avLst/>
              <a:gdLst/>
              <a:ahLst/>
              <a:cxnLst/>
              <a:rect r="r" b="b" t="t" l="l"/>
              <a:pathLst>
                <a:path h="77482" w="115215">
                  <a:moveTo>
                    <a:pt x="0" y="0"/>
                  </a:moveTo>
                  <a:lnTo>
                    <a:pt x="115215" y="0"/>
                  </a:lnTo>
                  <a:lnTo>
                    <a:pt x="115215" y="77482"/>
                  </a:lnTo>
                  <a:lnTo>
                    <a:pt x="0" y="77482"/>
                  </a:lnTo>
                  <a:lnTo>
                    <a:pt x="0" y="0"/>
                  </a:lnTo>
                  <a:close/>
                </a:path>
              </a:pathLst>
            </a:custGeom>
            <a:blipFill>
              <a:blip r:embed="rId59">
                <a:alphaModFix amt="1380"/>
                <a:extLst>
                  <a:ext uri="{96DAC541-7B7A-43D3-8B79-37D633B846F1}">
                    <asvg:svgBlip xmlns:asvg="http://schemas.microsoft.com/office/drawing/2016/SVG/main" r:embed="rId60"/>
                  </a:ext>
                </a:extLst>
              </a:blip>
              <a:stretch>
                <a:fillRect l="0" t="0" r="0" b="0"/>
              </a:stretch>
            </a:blipFill>
          </p:spPr>
        </p:sp>
        <p:sp>
          <p:nvSpPr>
            <p:cNvPr name="Freeform 34" id="34"/>
            <p:cNvSpPr/>
            <p:nvPr/>
          </p:nvSpPr>
          <p:spPr>
            <a:xfrm flipH="false" flipV="false" rot="0">
              <a:off x="689110" y="972785"/>
              <a:ext cx="107655" cy="95948"/>
            </a:xfrm>
            <a:custGeom>
              <a:avLst/>
              <a:gdLst/>
              <a:ahLst/>
              <a:cxnLst/>
              <a:rect r="r" b="b" t="t" l="l"/>
              <a:pathLst>
                <a:path h="95948" w="107655">
                  <a:moveTo>
                    <a:pt x="0" y="0"/>
                  </a:moveTo>
                  <a:lnTo>
                    <a:pt x="107655" y="0"/>
                  </a:lnTo>
                  <a:lnTo>
                    <a:pt x="107655" y="95947"/>
                  </a:lnTo>
                  <a:lnTo>
                    <a:pt x="0" y="95947"/>
                  </a:lnTo>
                  <a:lnTo>
                    <a:pt x="0" y="0"/>
                  </a:lnTo>
                  <a:close/>
                </a:path>
              </a:pathLst>
            </a:custGeom>
            <a:blipFill>
              <a:blip r:embed="rId61">
                <a:alphaModFix amt="1380"/>
                <a:extLst>
                  <a:ext uri="{96DAC541-7B7A-43D3-8B79-37D633B846F1}">
                    <asvg:svgBlip xmlns:asvg="http://schemas.microsoft.com/office/drawing/2016/SVG/main" r:embed="rId62"/>
                  </a:ext>
                </a:extLst>
              </a:blip>
              <a:stretch>
                <a:fillRect l="0" t="0" r="0" b="0"/>
              </a:stretch>
            </a:blipFill>
          </p:spPr>
        </p:sp>
        <p:sp>
          <p:nvSpPr>
            <p:cNvPr name="Freeform 35" id="35"/>
            <p:cNvSpPr/>
            <p:nvPr/>
          </p:nvSpPr>
          <p:spPr>
            <a:xfrm flipH="false" flipV="false" rot="0">
              <a:off x="689282" y="1124465"/>
              <a:ext cx="107311" cy="78069"/>
            </a:xfrm>
            <a:custGeom>
              <a:avLst/>
              <a:gdLst/>
              <a:ahLst/>
              <a:cxnLst/>
              <a:rect r="r" b="b" t="t" l="l"/>
              <a:pathLst>
                <a:path h="78069" w="107311">
                  <a:moveTo>
                    <a:pt x="0" y="0"/>
                  </a:moveTo>
                  <a:lnTo>
                    <a:pt x="107311" y="0"/>
                  </a:lnTo>
                  <a:lnTo>
                    <a:pt x="107311" y="78069"/>
                  </a:lnTo>
                  <a:lnTo>
                    <a:pt x="0" y="78069"/>
                  </a:lnTo>
                  <a:lnTo>
                    <a:pt x="0" y="0"/>
                  </a:lnTo>
                  <a:close/>
                </a:path>
              </a:pathLst>
            </a:custGeom>
            <a:blipFill>
              <a:blip r:embed="rId63">
                <a:alphaModFix amt="1380"/>
                <a:extLst>
                  <a:ext uri="{96DAC541-7B7A-43D3-8B79-37D633B846F1}">
                    <asvg:svgBlip xmlns:asvg="http://schemas.microsoft.com/office/drawing/2016/SVG/main" r:embed="rId64"/>
                  </a:ext>
                </a:extLst>
              </a:blip>
              <a:stretch>
                <a:fillRect l="0" t="0" r="0" b="0"/>
              </a:stretch>
            </a:blipFill>
          </p:spPr>
        </p:sp>
        <p:sp>
          <p:nvSpPr>
            <p:cNvPr name="Freeform 36" id="36"/>
            <p:cNvSpPr/>
            <p:nvPr/>
          </p:nvSpPr>
          <p:spPr>
            <a:xfrm flipH="false" flipV="false" rot="0">
              <a:off x="694634" y="1258267"/>
              <a:ext cx="96607" cy="75595"/>
            </a:xfrm>
            <a:custGeom>
              <a:avLst/>
              <a:gdLst/>
              <a:ahLst/>
              <a:cxnLst/>
              <a:rect r="r" b="b" t="t" l="l"/>
              <a:pathLst>
                <a:path h="75595" w="96607">
                  <a:moveTo>
                    <a:pt x="0" y="0"/>
                  </a:moveTo>
                  <a:lnTo>
                    <a:pt x="96607" y="0"/>
                  </a:lnTo>
                  <a:lnTo>
                    <a:pt x="96607" y="75595"/>
                  </a:lnTo>
                  <a:lnTo>
                    <a:pt x="0" y="75595"/>
                  </a:lnTo>
                  <a:lnTo>
                    <a:pt x="0" y="0"/>
                  </a:lnTo>
                  <a:close/>
                </a:path>
              </a:pathLst>
            </a:custGeom>
            <a:blipFill>
              <a:blip r:embed="rId65">
                <a:alphaModFix amt="1380"/>
                <a:extLst>
                  <a:ext uri="{96DAC541-7B7A-43D3-8B79-37D633B846F1}">
                    <asvg:svgBlip xmlns:asvg="http://schemas.microsoft.com/office/drawing/2016/SVG/main" r:embed="rId66"/>
                  </a:ext>
                </a:extLst>
              </a:blip>
              <a:stretch>
                <a:fillRect l="0" t="0" r="0" b="0"/>
              </a:stretch>
            </a:blipFill>
          </p:spPr>
        </p:sp>
        <p:sp>
          <p:nvSpPr>
            <p:cNvPr name="Freeform 37" id="37"/>
            <p:cNvSpPr/>
            <p:nvPr/>
          </p:nvSpPr>
          <p:spPr>
            <a:xfrm flipH="false" flipV="false" rot="0">
              <a:off x="715225" y="1543426"/>
              <a:ext cx="55425" cy="110850"/>
            </a:xfrm>
            <a:custGeom>
              <a:avLst/>
              <a:gdLst/>
              <a:ahLst/>
              <a:cxnLst/>
              <a:rect r="r" b="b" t="t" l="l"/>
              <a:pathLst>
                <a:path h="110850" w="55425">
                  <a:moveTo>
                    <a:pt x="0" y="0"/>
                  </a:moveTo>
                  <a:lnTo>
                    <a:pt x="55425" y="0"/>
                  </a:lnTo>
                  <a:lnTo>
                    <a:pt x="55425" y="110850"/>
                  </a:lnTo>
                  <a:lnTo>
                    <a:pt x="0" y="110850"/>
                  </a:lnTo>
                  <a:lnTo>
                    <a:pt x="0" y="0"/>
                  </a:lnTo>
                  <a:close/>
                </a:path>
              </a:pathLst>
            </a:custGeom>
            <a:blipFill>
              <a:blip r:embed="rId67">
                <a:alphaModFix amt="1380"/>
                <a:extLst>
                  <a:ext uri="{96DAC541-7B7A-43D3-8B79-37D633B846F1}">
                    <asvg:svgBlip xmlns:asvg="http://schemas.microsoft.com/office/drawing/2016/SVG/main" r:embed="rId68"/>
                  </a:ext>
                </a:extLst>
              </a:blip>
              <a:stretch>
                <a:fillRect l="0" t="0" r="0" b="0"/>
              </a:stretch>
            </a:blipFill>
          </p:spPr>
        </p:sp>
        <p:sp>
          <p:nvSpPr>
            <p:cNvPr name="Freeform 38" id="38"/>
            <p:cNvSpPr/>
            <p:nvPr/>
          </p:nvSpPr>
          <p:spPr>
            <a:xfrm flipH="false" flipV="false" rot="0">
              <a:off x="13967" y="1413184"/>
              <a:ext cx="94540" cy="69487"/>
            </a:xfrm>
            <a:custGeom>
              <a:avLst/>
              <a:gdLst/>
              <a:ahLst/>
              <a:cxnLst/>
              <a:rect r="r" b="b" t="t" l="l"/>
              <a:pathLst>
                <a:path h="69487" w="94540">
                  <a:moveTo>
                    <a:pt x="0" y="0"/>
                  </a:moveTo>
                  <a:lnTo>
                    <a:pt x="94540" y="0"/>
                  </a:lnTo>
                  <a:lnTo>
                    <a:pt x="94540" y="69487"/>
                  </a:lnTo>
                  <a:lnTo>
                    <a:pt x="0" y="69487"/>
                  </a:lnTo>
                  <a:lnTo>
                    <a:pt x="0" y="0"/>
                  </a:lnTo>
                  <a:close/>
                </a:path>
              </a:pathLst>
            </a:custGeom>
            <a:blipFill>
              <a:blip r:embed="rId69">
                <a:alphaModFix amt="1380"/>
                <a:extLst>
                  <a:ext uri="{96DAC541-7B7A-43D3-8B79-37D633B846F1}">
                    <asvg:svgBlip xmlns:asvg="http://schemas.microsoft.com/office/drawing/2016/SVG/main" r:embed="rId70"/>
                  </a:ext>
                </a:extLst>
              </a:blip>
              <a:stretch>
                <a:fillRect l="0" t="0" r="0" b="0"/>
              </a:stretch>
            </a:blipFill>
          </p:spPr>
        </p:sp>
        <p:sp>
          <p:nvSpPr>
            <p:cNvPr name="Freeform 39" id="39"/>
            <p:cNvSpPr/>
            <p:nvPr/>
          </p:nvSpPr>
          <p:spPr>
            <a:xfrm flipH="false" flipV="false" rot="0">
              <a:off x="142663" y="1411699"/>
              <a:ext cx="108755" cy="72458"/>
            </a:xfrm>
            <a:custGeom>
              <a:avLst/>
              <a:gdLst/>
              <a:ahLst/>
              <a:cxnLst/>
              <a:rect r="r" b="b" t="t" l="l"/>
              <a:pathLst>
                <a:path h="72458" w="108755">
                  <a:moveTo>
                    <a:pt x="0" y="0"/>
                  </a:moveTo>
                  <a:lnTo>
                    <a:pt x="108755" y="0"/>
                  </a:lnTo>
                  <a:lnTo>
                    <a:pt x="108755" y="72457"/>
                  </a:lnTo>
                  <a:lnTo>
                    <a:pt x="0" y="72457"/>
                  </a:lnTo>
                  <a:lnTo>
                    <a:pt x="0" y="0"/>
                  </a:lnTo>
                  <a:close/>
                </a:path>
              </a:pathLst>
            </a:custGeom>
            <a:blipFill>
              <a:blip r:embed="rId71">
                <a:alphaModFix amt="1380"/>
                <a:extLst>
                  <a:ext uri="{96DAC541-7B7A-43D3-8B79-37D633B846F1}">
                    <asvg:svgBlip xmlns:asvg="http://schemas.microsoft.com/office/drawing/2016/SVG/main" r:embed="rId72"/>
                  </a:ext>
                </a:extLst>
              </a:blip>
              <a:stretch>
                <a:fillRect l="0" t="0" r="0" b="0"/>
              </a:stretch>
            </a:blipFill>
          </p:spPr>
        </p:sp>
        <p:sp>
          <p:nvSpPr>
            <p:cNvPr name="Freeform 40" id="40"/>
            <p:cNvSpPr/>
            <p:nvPr/>
          </p:nvSpPr>
          <p:spPr>
            <a:xfrm flipH="false" flipV="false" rot="0">
              <a:off x="285574" y="1401358"/>
              <a:ext cx="93139" cy="93139"/>
            </a:xfrm>
            <a:custGeom>
              <a:avLst/>
              <a:gdLst/>
              <a:ahLst/>
              <a:cxnLst/>
              <a:rect r="r" b="b" t="t" l="l"/>
              <a:pathLst>
                <a:path h="93139" w="93139">
                  <a:moveTo>
                    <a:pt x="0" y="0"/>
                  </a:moveTo>
                  <a:lnTo>
                    <a:pt x="93139" y="0"/>
                  </a:lnTo>
                  <a:lnTo>
                    <a:pt x="93139" y="93139"/>
                  </a:lnTo>
                  <a:lnTo>
                    <a:pt x="0" y="93139"/>
                  </a:lnTo>
                  <a:lnTo>
                    <a:pt x="0" y="0"/>
                  </a:lnTo>
                  <a:close/>
                </a:path>
              </a:pathLst>
            </a:custGeom>
            <a:blipFill>
              <a:blip r:embed="rId73">
                <a:alphaModFix amt="1380"/>
                <a:extLst>
                  <a:ext uri="{96DAC541-7B7A-43D3-8B79-37D633B846F1}">
                    <asvg:svgBlip xmlns:asvg="http://schemas.microsoft.com/office/drawing/2016/SVG/main" r:embed="rId74"/>
                  </a:ext>
                </a:extLst>
              </a:blip>
              <a:stretch>
                <a:fillRect l="0" t="0" r="0" b="0"/>
              </a:stretch>
            </a:blipFill>
          </p:spPr>
        </p:sp>
        <p:sp>
          <p:nvSpPr>
            <p:cNvPr name="Freeform 41" id="41"/>
            <p:cNvSpPr/>
            <p:nvPr/>
          </p:nvSpPr>
          <p:spPr>
            <a:xfrm flipH="false" flipV="false" rot="0">
              <a:off x="412869" y="1429707"/>
              <a:ext cx="121981" cy="36442"/>
            </a:xfrm>
            <a:custGeom>
              <a:avLst/>
              <a:gdLst/>
              <a:ahLst/>
              <a:cxnLst/>
              <a:rect r="r" b="b" t="t" l="l"/>
              <a:pathLst>
                <a:path h="36442" w="121981">
                  <a:moveTo>
                    <a:pt x="0" y="0"/>
                  </a:moveTo>
                  <a:lnTo>
                    <a:pt x="121981" y="0"/>
                  </a:lnTo>
                  <a:lnTo>
                    <a:pt x="121981" y="36441"/>
                  </a:lnTo>
                  <a:lnTo>
                    <a:pt x="0" y="36441"/>
                  </a:lnTo>
                  <a:lnTo>
                    <a:pt x="0" y="0"/>
                  </a:lnTo>
                  <a:close/>
                </a:path>
              </a:pathLst>
            </a:custGeom>
            <a:blipFill>
              <a:blip r:embed="rId75">
                <a:alphaModFix amt="1380"/>
                <a:extLst>
                  <a:ext uri="{96DAC541-7B7A-43D3-8B79-37D633B846F1}">
                    <asvg:svgBlip xmlns:asvg="http://schemas.microsoft.com/office/drawing/2016/SVG/main" r:embed="rId76"/>
                  </a:ext>
                </a:extLst>
              </a:blip>
              <a:stretch>
                <a:fillRect l="0" t="0" r="0" b="0"/>
              </a:stretch>
            </a:blipFill>
          </p:spPr>
        </p:sp>
        <p:sp>
          <p:nvSpPr>
            <p:cNvPr name="Freeform 42" id="42"/>
            <p:cNvSpPr/>
            <p:nvPr/>
          </p:nvSpPr>
          <p:spPr>
            <a:xfrm flipH="false" flipV="false" rot="0">
              <a:off x="569006" y="1413058"/>
              <a:ext cx="104673" cy="69738"/>
            </a:xfrm>
            <a:custGeom>
              <a:avLst/>
              <a:gdLst/>
              <a:ahLst/>
              <a:cxnLst/>
              <a:rect r="r" b="b" t="t" l="l"/>
              <a:pathLst>
                <a:path h="69738" w="104673">
                  <a:moveTo>
                    <a:pt x="0" y="0"/>
                  </a:moveTo>
                  <a:lnTo>
                    <a:pt x="104672" y="0"/>
                  </a:lnTo>
                  <a:lnTo>
                    <a:pt x="104672" y="69739"/>
                  </a:lnTo>
                  <a:lnTo>
                    <a:pt x="0" y="69739"/>
                  </a:lnTo>
                  <a:lnTo>
                    <a:pt x="0" y="0"/>
                  </a:lnTo>
                  <a:close/>
                </a:path>
              </a:pathLst>
            </a:custGeom>
            <a:blipFill>
              <a:blip r:embed="rId77">
                <a:alphaModFix amt="1380"/>
                <a:extLst>
                  <a:ext uri="{96DAC541-7B7A-43D3-8B79-37D633B846F1}">
                    <asvg:svgBlip xmlns:asvg="http://schemas.microsoft.com/office/drawing/2016/SVG/main" r:embed="rId78"/>
                  </a:ext>
                </a:extLst>
              </a:blip>
              <a:stretch>
                <a:fillRect l="0" t="0" r="0" b="0"/>
              </a:stretch>
            </a:blipFill>
          </p:spPr>
        </p:sp>
        <p:sp>
          <p:nvSpPr>
            <p:cNvPr name="Freeform 43" id="43"/>
            <p:cNvSpPr/>
            <p:nvPr/>
          </p:nvSpPr>
          <p:spPr>
            <a:xfrm flipH="false" flipV="false" rot="0">
              <a:off x="692887" y="1389595"/>
              <a:ext cx="100101" cy="98099"/>
            </a:xfrm>
            <a:custGeom>
              <a:avLst/>
              <a:gdLst/>
              <a:ahLst/>
              <a:cxnLst/>
              <a:rect r="r" b="b" t="t" l="l"/>
              <a:pathLst>
                <a:path h="98099" w="100101">
                  <a:moveTo>
                    <a:pt x="0" y="0"/>
                  </a:moveTo>
                  <a:lnTo>
                    <a:pt x="100101" y="0"/>
                  </a:lnTo>
                  <a:lnTo>
                    <a:pt x="100101" y="98098"/>
                  </a:lnTo>
                  <a:lnTo>
                    <a:pt x="0" y="98098"/>
                  </a:lnTo>
                  <a:lnTo>
                    <a:pt x="0" y="0"/>
                  </a:lnTo>
                  <a:close/>
                </a:path>
              </a:pathLst>
            </a:custGeom>
            <a:blipFill>
              <a:blip r:embed="rId79">
                <a:alphaModFix amt="1380"/>
                <a:extLst>
                  <a:ext uri="{96DAC541-7B7A-43D3-8B79-37D633B846F1}">
                    <asvg:svgBlip xmlns:asvg="http://schemas.microsoft.com/office/drawing/2016/SVG/main" r:embed="rId80"/>
                  </a:ext>
                </a:extLst>
              </a:blip>
              <a:stretch>
                <a:fillRect l="0" t="0" r="0" b="0"/>
              </a:stretch>
            </a:blipFill>
          </p:spPr>
        </p:sp>
        <p:sp>
          <p:nvSpPr>
            <p:cNvPr name="Freeform 44" id="44"/>
            <p:cNvSpPr/>
            <p:nvPr/>
          </p:nvSpPr>
          <p:spPr>
            <a:xfrm flipH="false" flipV="false" rot="0">
              <a:off x="13272" y="0"/>
              <a:ext cx="79190" cy="95410"/>
            </a:xfrm>
            <a:custGeom>
              <a:avLst/>
              <a:gdLst/>
              <a:ahLst/>
              <a:cxnLst/>
              <a:rect r="r" b="b" t="t" l="l"/>
              <a:pathLst>
                <a:path h="95410" w="79190">
                  <a:moveTo>
                    <a:pt x="0" y="0"/>
                  </a:moveTo>
                  <a:lnTo>
                    <a:pt x="79190" y="0"/>
                  </a:lnTo>
                  <a:lnTo>
                    <a:pt x="79190" y="95410"/>
                  </a:lnTo>
                  <a:lnTo>
                    <a:pt x="0" y="95410"/>
                  </a:lnTo>
                  <a:lnTo>
                    <a:pt x="0" y="0"/>
                  </a:lnTo>
                  <a:close/>
                </a:path>
              </a:pathLst>
            </a:custGeom>
            <a:blipFill>
              <a:blip r:embed="rId81">
                <a:alphaModFix amt="2300"/>
                <a:extLst>
                  <a:ext uri="{96DAC541-7B7A-43D3-8B79-37D633B846F1}">
                    <asvg:svgBlip xmlns:asvg="http://schemas.microsoft.com/office/drawing/2016/SVG/main" r:embed="rId82"/>
                  </a:ext>
                </a:extLst>
              </a:blip>
              <a:stretch>
                <a:fillRect l="0" t="0" r="0" b="0"/>
              </a:stretch>
            </a:blipFill>
          </p:spPr>
        </p:sp>
        <p:sp>
          <p:nvSpPr>
            <p:cNvPr name="Freeform 45" id="45"/>
            <p:cNvSpPr/>
            <p:nvPr/>
          </p:nvSpPr>
          <p:spPr>
            <a:xfrm flipH="false" flipV="false" rot="0">
              <a:off x="524600" y="679596"/>
              <a:ext cx="71796" cy="95410"/>
            </a:xfrm>
            <a:custGeom>
              <a:avLst/>
              <a:gdLst/>
              <a:ahLst/>
              <a:cxnLst/>
              <a:rect r="r" b="b" t="t" l="l"/>
              <a:pathLst>
                <a:path h="95410" w="71796">
                  <a:moveTo>
                    <a:pt x="0" y="0"/>
                  </a:moveTo>
                  <a:lnTo>
                    <a:pt x="71796" y="0"/>
                  </a:lnTo>
                  <a:lnTo>
                    <a:pt x="71796" y="95410"/>
                  </a:lnTo>
                  <a:lnTo>
                    <a:pt x="0" y="95410"/>
                  </a:lnTo>
                  <a:lnTo>
                    <a:pt x="0" y="0"/>
                  </a:lnTo>
                  <a:close/>
                </a:path>
              </a:pathLst>
            </a:custGeom>
            <a:blipFill>
              <a:blip r:embed="rId83">
                <a:alphaModFix amt="2300"/>
                <a:extLst>
                  <a:ext uri="{96DAC541-7B7A-43D3-8B79-37D633B846F1}">
                    <asvg:svgBlip xmlns:asvg="http://schemas.microsoft.com/office/drawing/2016/SVG/main" r:embed="rId84"/>
                  </a:ext>
                </a:extLst>
              </a:blip>
              <a:stretch>
                <a:fillRect l="0" t="0" r="0" b="0"/>
              </a:stretch>
            </a:blipFill>
          </p:spPr>
        </p:sp>
        <p:sp>
          <p:nvSpPr>
            <p:cNvPr name="Freeform 46" id="46"/>
            <p:cNvSpPr/>
            <p:nvPr/>
          </p:nvSpPr>
          <p:spPr>
            <a:xfrm flipH="false" flipV="false" rot="0">
              <a:off x="342933" y="692715"/>
              <a:ext cx="95410" cy="82291"/>
            </a:xfrm>
            <a:custGeom>
              <a:avLst/>
              <a:gdLst/>
              <a:ahLst/>
              <a:cxnLst/>
              <a:rect r="r" b="b" t="t" l="l"/>
              <a:pathLst>
                <a:path h="82291" w="95410">
                  <a:moveTo>
                    <a:pt x="0" y="0"/>
                  </a:moveTo>
                  <a:lnTo>
                    <a:pt x="95409" y="0"/>
                  </a:lnTo>
                  <a:lnTo>
                    <a:pt x="95409" y="82291"/>
                  </a:lnTo>
                  <a:lnTo>
                    <a:pt x="0" y="82291"/>
                  </a:lnTo>
                  <a:lnTo>
                    <a:pt x="0" y="0"/>
                  </a:lnTo>
                  <a:close/>
                </a:path>
              </a:pathLst>
            </a:custGeom>
            <a:blipFill>
              <a:blip r:embed="rId85">
                <a:alphaModFix amt="2300"/>
                <a:extLst>
                  <a:ext uri="{96DAC541-7B7A-43D3-8B79-37D633B846F1}">
                    <asvg:svgBlip xmlns:asvg="http://schemas.microsoft.com/office/drawing/2016/SVG/main" r:embed="rId86"/>
                  </a:ext>
                </a:extLst>
              </a:blip>
              <a:stretch>
                <a:fillRect l="0" t="0" r="0" b="0"/>
              </a:stretch>
            </a:blipFill>
          </p:spPr>
        </p:sp>
        <p:sp>
          <p:nvSpPr>
            <p:cNvPr name="Freeform 47" id="47"/>
            <p:cNvSpPr/>
            <p:nvPr/>
          </p:nvSpPr>
          <p:spPr>
            <a:xfrm flipH="false" flipV="false" rot="0">
              <a:off x="186507"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87">
                <a:alphaModFix amt="2300"/>
                <a:extLst>
                  <a:ext uri="{96DAC541-7B7A-43D3-8B79-37D633B846F1}">
                    <asvg:svgBlip xmlns:asvg="http://schemas.microsoft.com/office/drawing/2016/SVG/main" r:embed="rId88"/>
                  </a:ext>
                </a:extLst>
              </a:blip>
              <a:stretch>
                <a:fillRect l="0" t="0" r="0" b="0"/>
              </a:stretch>
            </a:blipFill>
          </p:spPr>
        </p:sp>
        <p:sp>
          <p:nvSpPr>
            <p:cNvPr name="Freeform 48" id="48"/>
            <p:cNvSpPr/>
            <p:nvPr/>
          </p:nvSpPr>
          <p:spPr>
            <a:xfrm flipH="false" flipV="false" rot="0">
              <a:off x="520569" y="247635"/>
              <a:ext cx="95410" cy="90162"/>
            </a:xfrm>
            <a:custGeom>
              <a:avLst/>
              <a:gdLst/>
              <a:ahLst/>
              <a:cxnLst/>
              <a:rect r="r" b="b" t="t" l="l"/>
              <a:pathLst>
                <a:path h="90162" w="95410">
                  <a:moveTo>
                    <a:pt x="0" y="0"/>
                  </a:moveTo>
                  <a:lnTo>
                    <a:pt x="95410" y="0"/>
                  </a:lnTo>
                  <a:lnTo>
                    <a:pt x="95410" y="90162"/>
                  </a:lnTo>
                  <a:lnTo>
                    <a:pt x="0" y="90162"/>
                  </a:lnTo>
                  <a:lnTo>
                    <a:pt x="0" y="0"/>
                  </a:lnTo>
                  <a:close/>
                </a:path>
              </a:pathLst>
            </a:custGeom>
            <a:blipFill>
              <a:blip r:embed="rId89">
                <a:alphaModFix amt="2300"/>
                <a:extLst>
                  <a:ext uri="{96DAC541-7B7A-43D3-8B79-37D633B846F1}">
                    <asvg:svgBlip xmlns:asvg="http://schemas.microsoft.com/office/drawing/2016/SVG/main" r:embed="rId90"/>
                  </a:ext>
                </a:extLst>
              </a:blip>
              <a:stretch>
                <a:fillRect l="0" t="0" r="0" b="0"/>
              </a:stretch>
            </a:blipFill>
          </p:spPr>
        </p:sp>
        <p:sp>
          <p:nvSpPr>
            <p:cNvPr name="Freeform 49" id="49"/>
            <p:cNvSpPr/>
            <p:nvPr/>
          </p:nvSpPr>
          <p:spPr>
            <a:xfrm flipH="false" flipV="false" rot="0">
              <a:off x="355127" y="245011"/>
              <a:ext cx="89924" cy="95410"/>
            </a:xfrm>
            <a:custGeom>
              <a:avLst/>
              <a:gdLst/>
              <a:ahLst/>
              <a:cxnLst/>
              <a:rect r="r" b="b" t="t" l="l"/>
              <a:pathLst>
                <a:path h="95410" w="89924">
                  <a:moveTo>
                    <a:pt x="0" y="0"/>
                  </a:moveTo>
                  <a:lnTo>
                    <a:pt x="89924" y="0"/>
                  </a:lnTo>
                  <a:lnTo>
                    <a:pt x="89924" y="95410"/>
                  </a:lnTo>
                  <a:lnTo>
                    <a:pt x="0" y="95410"/>
                  </a:lnTo>
                  <a:lnTo>
                    <a:pt x="0" y="0"/>
                  </a:lnTo>
                  <a:close/>
                </a:path>
              </a:pathLst>
            </a:custGeom>
            <a:blipFill>
              <a:blip r:embed="rId91">
                <a:alphaModFix amt="2300"/>
                <a:extLst>
                  <a:ext uri="{96DAC541-7B7A-43D3-8B79-37D633B846F1}">
                    <asvg:svgBlip xmlns:asvg="http://schemas.microsoft.com/office/drawing/2016/SVG/main" r:embed="rId92"/>
                  </a:ext>
                </a:extLst>
              </a:blip>
              <a:stretch>
                <a:fillRect l="0" t="0" r="0" b="0"/>
              </a:stretch>
            </a:blipFill>
          </p:spPr>
        </p:sp>
        <p:sp>
          <p:nvSpPr>
            <p:cNvPr name="Freeform 50" id="50"/>
            <p:cNvSpPr/>
            <p:nvPr/>
          </p:nvSpPr>
          <p:spPr>
            <a:xfrm flipH="false" flipV="false" rot="0">
              <a:off x="515773" y="118408"/>
              <a:ext cx="95410" cy="90401"/>
            </a:xfrm>
            <a:custGeom>
              <a:avLst/>
              <a:gdLst/>
              <a:ahLst/>
              <a:cxnLst/>
              <a:rect r="r" b="b" t="t" l="l"/>
              <a:pathLst>
                <a:path h="90401" w="95410">
                  <a:moveTo>
                    <a:pt x="0" y="0"/>
                  </a:moveTo>
                  <a:lnTo>
                    <a:pt x="95410" y="0"/>
                  </a:lnTo>
                  <a:lnTo>
                    <a:pt x="95410" y="90401"/>
                  </a:lnTo>
                  <a:lnTo>
                    <a:pt x="0" y="90401"/>
                  </a:lnTo>
                  <a:lnTo>
                    <a:pt x="0" y="0"/>
                  </a:lnTo>
                  <a:close/>
                </a:path>
              </a:pathLst>
            </a:custGeom>
            <a:blipFill>
              <a:blip r:embed="rId93">
                <a:alphaModFix amt="2300"/>
                <a:extLst>
                  <a:ext uri="{96DAC541-7B7A-43D3-8B79-37D633B846F1}">
                    <asvg:svgBlip xmlns:asvg="http://schemas.microsoft.com/office/drawing/2016/SVG/main" r:embed="rId94"/>
                  </a:ext>
                </a:extLst>
              </a:blip>
              <a:stretch>
                <a:fillRect l="0" t="0" r="0" b="0"/>
              </a:stretch>
            </a:blipFill>
          </p:spPr>
        </p:sp>
        <p:sp>
          <p:nvSpPr>
            <p:cNvPr name="Freeform 51" id="51"/>
            <p:cNvSpPr/>
            <p:nvPr/>
          </p:nvSpPr>
          <p:spPr>
            <a:xfrm flipH="false" flipV="false" rot="0">
              <a:off x="361328" y="132004"/>
              <a:ext cx="95410" cy="74897"/>
            </a:xfrm>
            <a:custGeom>
              <a:avLst/>
              <a:gdLst/>
              <a:ahLst/>
              <a:cxnLst/>
              <a:rect r="r" b="b" t="t" l="l"/>
              <a:pathLst>
                <a:path h="74897" w="95410">
                  <a:moveTo>
                    <a:pt x="0" y="0"/>
                  </a:moveTo>
                  <a:lnTo>
                    <a:pt x="95410" y="0"/>
                  </a:lnTo>
                  <a:lnTo>
                    <a:pt x="95410" y="74897"/>
                  </a:lnTo>
                  <a:lnTo>
                    <a:pt x="0" y="74897"/>
                  </a:lnTo>
                  <a:lnTo>
                    <a:pt x="0" y="0"/>
                  </a:lnTo>
                  <a:close/>
                </a:path>
              </a:pathLst>
            </a:custGeom>
            <a:blipFill>
              <a:blip r:embed="rId95">
                <a:alphaModFix amt="2300"/>
                <a:extLst>
                  <a:ext uri="{96DAC541-7B7A-43D3-8B79-37D633B846F1}">
                    <asvg:svgBlip xmlns:asvg="http://schemas.microsoft.com/office/drawing/2016/SVG/main" r:embed="rId96"/>
                  </a:ext>
                </a:extLst>
              </a:blip>
              <a:stretch>
                <a:fillRect l="0" t="0" r="0" b="0"/>
              </a:stretch>
            </a:blipFill>
          </p:spPr>
        </p:sp>
        <p:sp>
          <p:nvSpPr>
            <p:cNvPr name="Freeform 52" id="52"/>
            <p:cNvSpPr/>
            <p:nvPr/>
          </p:nvSpPr>
          <p:spPr>
            <a:xfrm flipH="false" flipV="false" rot="0">
              <a:off x="682045"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97">
                <a:alphaModFix amt="2300"/>
                <a:extLst>
                  <a:ext uri="{96DAC541-7B7A-43D3-8B79-37D633B846F1}">
                    <asvg:svgBlip xmlns:asvg="http://schemas.microsoft.com/office/drawing/2016/SVG/main" r:embed="rId98"/>
                  </a:ext>
                </a:extLst>
              </a:blip>
              <a:stretch>
                <a:fillRect l="0" t="0" r="0" b="0"/>
              </a:stretch>
            </a:blipFill>
          </p:spPr>
        </p:sp>
        <p:sp>
          <p:nvSpPr>
            <p:cNvPr name="Freeform 53" id="53"/>
            <p:cNvSpPr/>
            <p:nvPr/>
          </p:nvSpPr>
          <p:spPr>
            <a:xfrm flipH="false" flipV="false" rot="0">
              <a:off x="683387" y="679596"/>
              <a:ext cx="95410" cy="95410"/>
            </a:xfrm>
            <a:custGeom>
              <a:avLst/>
              <a:gdLst/>
              <a:ahLst/>
              <a:cxnLst/>
              <a:rect r="r" b="b" t="t" l="l"/>
              <a:pathLst>
                <a:path h="95410" w="95410">
                  <a:moveTo>
                    <a:pt x="0" y="0"/>
                  </a:moveTo>
                  <a:lnTo>
                    <a:pt x="95409" y="0"/>
                  </a:lnTo>
                  <a:lnTo>
                    <a:pt x="95409" y="95410"/>
                  </a:lnTo>
                  <a:lnTo>
                    <a:pt x="0" y="95410"/>
                  </a:lnTo>
                  <a:lnTo>
                    <a:pt x="0" y="0"/>
                  </a:lnTo>
                  <a:close/>
                </a:path>
              </a:pathLst>
            </a:custGeom>
            <a:blipFill>
              <a:blip r:embed="rId99">
                <a:alphaModFix amt="2300"/>
                <a:extLst>
                  <a:ext uri="{96DAC541-7B7A-43D3-8B79-37D633B846F1}">
                    <asvg:svgBlip xmlns:asvg="http://schemas.microsoft.com/office/drawing/2016/SVG/main" r:embed="rId100"/>
                  </a:ext>
                </a:extLst>
              </a:blip>
              <a:stretch>
                <a:fillRect l="0" t="0" r="0" b="0"/>
              </a:stretch>
            </a:blipFill>
          </p:spPr>
        </p:sp>
        <p:sp>
          <p:nvSpPr>
            <p:cNvPr name="Freeform 54" id="54"/>
            <p:cNvSpPr/>
            <p:nvPr/>
          </p:nvSpPr>
          <p:spPr>
            <a:xfrm flipH="false" flipV="false" rot="0">
              <a:off x="173941" y="391727"/>
              <a:ext cx="95410" cy="63328"/>
            </a:xfrm>
            <a:custGeom>
              <a:avLst/>
              <a:gdLst/>
              <a:ahLst/>
              <a:cxnLst/>
              <a:rect r="r" b="b" t="t" l="l"/>
              <a:pathLst>
                <a:path h="63328" w="95410">
                  <a:moveTo>
                    <a:pt x="0" y="0"/>
                  </a:moveTo>
                  <a:lnTo>
                    <a:pt x="95410" y="0"/>
                  </a:lnTo>
                  <a:lnTo>
                    <a:pt x="95410" y="63328"/>
                  </a:lnTo>
                  <a:lnTo>
                    <a:pt x="0" y="63328"/>
                  </a:lnTo>
                  <a:lnTo>
                    <a:pt x="0" y="0"/>
                  </a:lnTo>
                  <a:close/>
                </a:path>
              </a:pathLst>
            </a:custGeom>
            <a:blipFill>
              <a:blip r:embed="rId101">
                <a:alphaModFix amt="2300"/>
                <a:extLst>
                  <a:ext uri="{96DAC541-7B7A-43D3-8B79-37D633B846F1}">
                    <asvg:svgBlip xmlns:asvg="http://schemas.microsoft.com/office/drawing/2016/SVG/main" r:embed="rId102"/>
                  </a:ext>
                </a:extLst>
              </a:blip>
              <a:stretch>
                <a:fillRect l="0" t="0" r="0" b="0"/>
              </a:stretch>
            </a:blipFill>
          </p:spPr>
        </p:sp>
        <p:sp>
          <p:nvSpPr>
            <p:cNvPr name="Freeform 55" id="55"/>
            <p:cNvSpPr/>
            <p:nvPr/>
          </p:nvSpPr>
          <p:spPr>
            <a:xfrm flipH="false" flipV="false" rot="0">
              <a:off x="691496"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3">
                <a:alphaModFix amt="2300"/>
                <a:extLst>
                  <a:ext uri="{96DAC541-7B7A-43D3-8B79-37D633B846F1}">
                    <asvg:svgBlip xmlns:asvg="http://schemas.microsoft.com/office/drawing/2016/SVG/main" r:embed="rId104"/>
                  </a:ext>
                </a:extLst>
              </a:blip>
              <a:stretch>
                <a:fillRect l="0" t="0" r="0" b="0"/>
              </a:stretch>
            </a:blipFill>
          </p:spPr>
        </p:sp>
        <p:sp>
          <p:nvSpPr>
            <p:cNvPr name="Freeform 56" id="56"/>
            <p:cNvSpPr/>
            <p:nvPr/>
          </p:nvSpPr>
          <p:spPr>
            <a:xfrm flipH="false" flipV="false" rot="0">
              <a:off x="691496"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5">
                <a:alphaModFix amt="2300"/>
                <a:extLst>
                  <a:ext uri="{96DAC541-7B7A-43D3-8B79-37D633B846F1}">
                    <asvg:svgBlip xmlns:asvg="http://schemas.microsoft.com/office/drawing/2016/SVG/main" r:embed="rId106"/>
                  </a:ext>
                </a:extLst>
              </a:blip>
              <a:stretch>
                <a:fillRect l="0" t="0" r="0" b="0"/>
              </a:stretch>
            </a:blipFill>
          </p:spPr>
        </p:sp>
        <p:sp>
          <p:nvSpPr>
            <p:cNvPr name="Freeform 57" id="57"/>
            <p:cNvSpPr/>
            <p:nvPr/>
          </p:nvSpPr>
          <p:spPr>
            <a:xfrm flipH="false" flipV="false" rot="0">
              <a:off x="184199"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7">
                <a:alphaModFix amt="2300"/>
                <a:extLst>
                  <a:ext uri="{96DAC541-7B7A-43D3-8B79-37D633B846F1}">
                    <asvg:svgBlip xmlns:asvg="http://schemas.microsoft.com/office/drawing/2016/SVG/main" r:embed="rId108"/>
                  </a:ext>
                </a:extLst>
              </a:blip>
              <a:stretch>
                <a:fillRect l="0" t="0" r="0" b="0"/>
              </a:stretch>
            </a:blipFill>
          </p:spPr>
        </p:sp>
        <p:sp>
          <p:nvSpPr>
            <p:cNvPr name="Freeform 58" id="58"/>
            <p:cNvSpPr/>
            <p:nvPr/>
          </p:nvSpPr>
          <p:spPr>
            <a:xfrm flipH="false" flipV="false" rot="0">
              <a:off x="206882"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9">
                <a:alphaModFix amt="2300"/>
                <a:extLst>
                  <a:ext uri="{96DAC541-7B7A-43D3-8B79-37D633B846F1}">
                    <asvg:svgBlip xmlns:asvg="http://schemas.microsoft.com/office/drawing/2016/SVG/main" r:embed="rId110"/>
                  </a:ext>
                </a:extLst>
              </a:blip>
              <a:stretch>
                <a:fillRect l="0" t="0" r="0" b="0"/>
              </a:stretch>
            </a:blipFill>
          </p:spPr>
        </p:sp>
        <p:sp>
          <p:nvSpPr>
            <p:cNvPr name="Freeform 59" id="59"/>
            <p:cNvSpPr/>
            <p:nvPr/>
          </p:nvSpPr>
          <p:spPr>
            <a:xfrm flipH="false" flipV="false" rot="0">
              <a:off x="189313" y="0"/>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11">
                <a:alphaModFix amt="2300"/>
                <a:extLst>
                  <a:ext uri="{96DAC541-7B7A-43D3-8B79-37D633B846F1}">
                    <asvg:svgBlip xmlns:asvg="http://schemas.microsoft.com/office/drawing/2016/SVG/main" r:embed="rId112"/>
                  </a:ext>
                </a:extLst>
              </a:blip>
              <a:stretch>
                <a:fillRect l="0" t="0" r="0" b="0"/>
              </a:stretch>
            </a:blipFill>
          </p:spPr>
        </p:sp>
        <p:sp>
          <p:nvSpPr>
            <p:cNvPr name="Freeform 60" id="60"/>
            <p:cNvSpPr/>
            <p:nvPr/>
          </p:nvSpPr>
          <p:spPr>
            <a:xfrm flipH="false" flipV="false" rot="0">
              <a:off x="531496" y="0"/>
              <a:ext cx="52356" cy="95410"/>
            </a:xfrm>
            <a:custGeom>
              <a:avLst/>
              <a:gdLst/>
              <a:ahLst/>
              <a:cxnLst/>
              <a:rect r="r" b="b" t="t" l="l"/>
              <a:pathLst>
                <a:path h="95410" w="52356">
                  <a:moveTo>
                    <a:pt x="0" y="0"/>
                  </a:moveTo>
                  <a:lnTo>
                    <a:pt x="52356" y="0"/>
                  </a:lnTo>
                  <a:lnTo>
                    <a:pt x="52356" y="95410"/>
                  </a:lnTo>
                  <a:lnTo>
                    <a:pt x="0" y="95410"/>
                  </a:lnTo>
                  <a:lnTo>
                    <a:pt x="0" y="0"/>
                  </a:lnTo>
                  <a:close/>
                </a:path>
              </a:pathLst>
            </a:custGeom>
            <a:blipFill>
              <a:blip r:embed="rId113">
                <a:alphaModFix amt="2300"/>
                <a:extLst>
                  <a:ext uri="{96DAC541-7B7A-43D3-8B79-37D633B846F1}">
                    <asvg:svgBlip xmlns:asvg="http://schemas.microsoft.com/office/drawing/2016/SVG/main" r:embed="rId114"/>
                  </a:ext>
                </a:extLst>
              </a:blip>
              <a:stretch>
                <a:fillRect l="0" t="0" r="0" b="0"/>
              </a:stretch>
            </a:blipFill>
          </p:spPr>
        </p:sp>
        <p:sp>
          <p:nvSpPr>
            <p:cNvPr name="Freeform 61" id="61"/>
            <p:cNvSpPr/>
            <p:nvPr/>
          </p:nvSpPr>
          <p:spPr>
            <a:xfrm flipH="false" flipV="false" rot="0">
              <a:off x="384257" y="0"/>
              <a:ext cx="47705" cy="95410"/>
            </a:xfrm>
            <a:custGeom>
              <a:avLst/>
              <a:gdLst/>
              <a:ahLst/>
              <a:cxnLst/>
              <a:rect r="r" b="b" t="t" l="l"/>
              <a:pathLst>
                <a:path h="95410" w="47705">
                  <a:moveTo>
                    <a:pt x="0" y="0"/>
                  </a:moveTo>
                  <a:lnTo>
                    <a:pt x="47705" y="0"/>
                  </a:lnTo>
                  <a:lnTo>
                    <a:pt x="47705" y="95410"/>
                  </a:lnTo>
                  <a:lnTo>
                    <a:pt x="0" y="95410"/>
                  </a:lnTo>
                  <a:lnTo>
                    <a:pt x="0" y="0"/>
                  </a:lnTo>
                  <a:close/>
                </a:path>
              </a:pathLst>
            </a:custGeom>
            <a:blipFill>
              <a:blip r:embed="rId115">
                <a:alphaModFix amt="2300"/>
                <a:extLst>
                  <a:ext uri="{96DAC541-7B7A-43D3-8B79-37D633B846F1}">
                    <asvg:svgBlip xmlns:asvg="http://schemas.microsoft.com/office/drawing/2016/SVG/main" r:embed="rId116"/>
                  </a:ext>
                </a:extLst>
              </a:blip>
              <a:stretch>
                <a:fillRect l="0" t="0" r="0" b="0"/>
              </a:stretch>
            </a:blipFill>
          </p:spPr>
        </p:sp>
        <p:sp>
          <p:nvSpPr>
            <p:cNvPr name="Freeform 62" id="62"/>
            <p:cNvSpPr/>
            <p:nvPr/>
          </p:nvSpPr>
          <p:spPr>
            <a:xfrm flipH="false" flipV="false" rot="0">
              <a:off x="344061" y="375686"/>
              <a:ext cx="83722" cy="95410"/>
            </a:xfrm>
            <a:custGeom>
              <a:avLst/>
              <a:gdLst/>
              <a:ahLst/>
              <a:cxnLst/>
              <a:rect r="r" b="b" t="t" l="l"/>
              <a:pathLst>
                <a:path h="95410" w="83722">
                  <a:moveTo>
                    <a:pt x="0" y="0"/>
                  </a:moveTo>
                  <a:lnTo>
                    <a:pt x="83722" y="0"/>
                  </a:lnTo>
                  <a:lnTo>
                    <a:pt x="83722" y="95410"/>
                  </a:lnTo>
                  <a:lnTo>
                    <a:pt x="0" y="95410"/>
                  </a:lnTo>
                  <a:lnTo>
                    <a:pt x="0" y="0"/>
                  </a:lnTo>
                  <a:close/>
                </a:path>
              </a:pathLst>
            </a:custGeom>
            <a:blipFill>
              <a:blip r:embed="rId117">
                <a:alphaModFix amt="2300"/>
                <a:extLst>
                  <a:ext uri="{96DAC541-7B7A-43D3-8B79-37D633B846F1}">
                    <asvg:svgBlip xmlns:asvg="http://schemas.microsoft.com/office/drawing/2016/SVG/main" r:embed="rId118"/>
                  </a:ext>
                </a:extLst>
              </a:blip>
              <a:stretch>
                <a:fillRect l="0" t="0" r="0" b="0"/>
              </a:stretch>
            </a:blipFill>
          </p:spPr>
        </p:sp>
        <p:sp>
          <p:nvSpPr>
            <p:cNvPr name="Freeform 63" id="63"/>
            <p:cNvSpPr/>
            <p:nvPr/>
          </p:nvSpPr>
          <p:spPr>
            <a:xfrm flipH="false" flipV="false" rot="0">
              <a:off x="3820"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19">
                <a:alphaModFix amt="2300"/>
                <a:extLst>
                  <a:ext uri="{96DAC541-7B7A-43D3-8B79-37D633B846F1}">
                    <asvg:svgBlip xmlns:asvg="http://schemas.microsoft.com/office/drawing/2016/SVG/main" r:embed="rId120"/>
                  </a:ext>
                </a:extLst>
              </a:blip>
              <a:stretch>
                <a:fillRect l="0" t="0" r="0" b="0"/>
              </a:stretch>
            </a:blipFill>
          </p:spPr>
        </p:sp>
        <p:sp>
          <p:nvSpPr>
            <p:cNvPr name="Freeform 64" id="64"/>
            <p:cNvSpPr/>
            <p:nvPr/>
          </p:nvSpPr>
          <p:spPr>
            <a:xfrm flipH="false" flipV="false" rot="0">
              <a:off x="13272" y="247397"/>
              <a:ext cx="95410" cy="90639"/>
            </a:xfrm>
            <a:custGeom>
              <a:avLst/>
              <a:gdLst/>
              <a:ahLst/>
              <a:cxnLst/>
              <a:rect r="r" b="b" t="t" l="l"/>
              <a:pathLst>
                <a:path h="90639" w="95410">
                  <a:moveTo>
                    <a:pt x="0" y="0"/>
                  </a:moveTo>
                  <a:lnTo>
                    <a:pt x="95410" y="0"/>
                  </a:lnTo>
                  <a:lnTo>
                    <a:pt x="95410" y="90639"/>
                  </a:lnTo>
                  <a:lnTo>
                    <a:pt x="0" y="90639"/>
                  </a:lnTo>
                  <a:lnTo>
                    <a:pt x="0" y="0"/>
                  </a:lnTo>
                  <a:close/>
                </a:path>
              </a:pathLst>
            </a:custGeom>
            <a:blipFill>
              <a:blip r:embed="rId121">
                <a:alphaModFix amt="2300"/>
                <a:extLst>
                  <a:ext uri="{96DAC541-7B7A-43D3-8B79-37D633B846F1}">
                    <asvg:svgBlip xmlns:asvg="http://schemas.microsoft.com/office/drawing/2016/SVG/main" r:embed="rId122"/>
                  </a:ext>
                </a:extLst>
              </a:blip>
              <a:stretch>
                <a:fillRect l="0" t="0" r="0" b="0"/>
              </a:stretch>
            </a:blipFill>
          </p:spPr>
        </p:sp>
        <p:sp>
          <p:nvSpPr>
            <p:cNvPr name="Freeform 65" id="65"/>
            <p:cNvSpPr/>
            <p:nvPr/>
          </p:nvSpPr>
          <p:spPr>
            <a:xfrm flipH="false" flipV="false" rot="0">
              <a:off x="13272" y="162109"/>
              <a:ext cx="95410" cy="47705"/>
            </a:xfrm>
            <a:custGeom>
              <a:avLst/>
              <a:gdLst/>
              <a:ahLst/>
              <a:cxnLst/>
              <a:rect r="r" b="b" t="t" l="l"/>
              <a:pathLst>
                <a:path h="47705" w="95410">
                  <a:moveTo>
                    <a:pt x="0" y="0"/>
                  </a:moveTo>
                  <a:lnTo>
                    <a:pt x="95410" y="0"/>
                  </a:lnTo>
                  <a:lnTo>
                    <a:pt x="95410" y="47705"/>
                  </a:lnTo>
                  <a:lnTo>
                    <a:pt x="0" y="47705"/>
                  </a:lnTo>
                  <a:lnTo>
                    <a:pt x="0" y="0"/>
                  </a:lnTo>
                  <a:close/>
                </a:path>
              </a:pathLst>
            </a:custGeom>
            <a:blipFill>
              <a:blip r:embed="rId123">
                <a:alphaModFix amt="2300"/>
                <a:extLst>
                  <a:ext uri="{96DAC541-7B7A-43D3-8B79-37D633B846F1}">
                    <asvg:svgBlip xmlns:asvg="http://schemas.microsoft.com/office/drawing/2016/SVG/main" r:embed="rId124"/>
                  </a:ext>
                </a:extLst>
              </a:blip>
              <a:stretch>
                <a:fillRect l="0" t="0" r="0" b="0"/>
              </a:stretch>
            </a:blipFill>
          </p:spPr>
        </p:sp>
        <p:sp>
          <p:nvSpPr>
            <p:cNvPr name="Freeform 66" id="66"/>
            <p:cNvSpPr/>
            <p:nvPr/>
          </p:nvSpPr>
          <p:spPr>
            <a:xfrm flipH="false" flipV="false" rot="0">
              <a:off x="5162"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25">
                <a:alphaModFix amt="2300"/>
                <a:extLst>
                  <a:ext uri="{96DAC541-7B7A-43D3-8B79-37D633B846F1}">
                    <asvg:svgBlip xmlns:asvg="http://schemas.microsoft.com/office/drawing/2016/SVG/main" r:embed="rId126"/>
                  </a:ext>
                </a:extLst>
              </a:blip>
              <a:stretch>
                <a:fillRect l="0" t="0" r="0" b="0"/>
              </a:stretch>
            </a:blipFill>
          </p:spPr>
        </p:sp>
        <p:sp>
          <p:nvSpPr>
            <p:cNvPr name="Freeform 67" id="67"/>
            <p:cNvSpPr/>
            <p:nvPr/>
          </p:nvSpPr>
          <p:spPr>
            <a:xfrm flipH="false" flipV="false" rot="0">
              <a:off x="683387" y="1372"/>
              <a:ext cx="95410" cy="92667"/>
            </a:xfrm>
            <a:custGeom>
              <a:avLst/>
              <a:gdLst/>
              <a:ahLst/>
              <a:cxnLst/>
              <a:rect r="r" b="b" t="t" l="l"/>
              <a:pathLst>
                <a:path h="92667" w="95410">
                  <a:moveTo>
                    <a:pt x="0" y="0"/>
                  </a:moveTo>
                  <a:lnTo>
                    <a:pt x="95409" y="0"/>
                  </a:lnTo>
                  <a:lnTo>
                    <a:pt x="95409" y="92666"/>
                  </a:lnTo>
                  <a:lnTo>
                    <a:pt x="0" y="92666"/>
                  </a:lnTo>
                  <a:lnTo>
                    <a:pt x="0" y="0"/>
                  </a:lnTo>
                  <a:close/>
                </a:path>
              </a:pathLst>
            </a:custGeom>
            <a:blipFill>
              <a:blip r:embed="rId127">
                <a:alphaModFix amt="2300"/>
                <a:extLst>
                  <a:ext uri="{96DAC541-7B7A-43D3-8B79-37D633B846F1}">
                    <asvg:svgBlip xmlns:asvg="http://schemas.microsoft.com/office/drawing/2016/SVG/main" r:embed="rId128"/>
                  </a:ext>
                </a:extLst>
              </a:blip>
              <a:stretch>
                <a:fillRect l="0" t="0" r="0" b="0"/>
              </a:stretch>
            </a:blipFill>
          </p:spPr>
        </p:sp>
        <p:sp>
          <p:nvSpPr>
            <p:cNvPr name="Freeform 68" id="68"/>
            <p:cNvSpPr/>
            <p:nvPr/>
          </p:nvSpPr>
          <p:spPr>
            <a:xfrm flipH="false" flipV="false" rot="0">
              <a:off x="502494" y="370971"/>
              <a:ext cx="104840" cy="104840"/>
            </a:xfrm>
            <a:custGeom>
              <a:avLst/>
              <a:gdLst/>
              <a:ahLst/>
              <a:cxnLst/>
              <a:rect r="r" b="b" t="t" l="l"/>
              <a:pathLst>
                <a:path h="104840" w="104840">
                  <a:moveTo>
                    <a:pt x="0" y="0"/>
                  </a:moveTo>
                  <a:lnTo>
                    <a:pt x="104840" y="0"/>
                  </a:lnTo>
                  <a:lnTo>
                    <a:pt x="104840" y="104840"/>
                  </a:lnTo>
                  <a:lnTo>
                    <a:pt x="0" y="104840"/>
                  </a:lnTo>
                  <a:lnTo>
                    <a:pt x="0" y="0"/>
                  </a:lnTo>
                  <a:close/>
                </a:path>
              </a:pathLst>
            </a:custGeom>
            <a:blipFill>
              <a:blip r:embed="rId47">
                <a:alphaModFix amt="2300"/>
                <a:extLst>
                  <a:ext uri="{96DAC541-7B7A-43D3-8B79-37D633B846F1}">
                    <asvg:svgBlip xmlns:asvg="http://schemas.microsoft.com/office/drawing/2016/SVG/main" r:embed="rId48"/>
                  </a:ext>
                </a:extLst>
              </a:blip>
              <a:stretch>
                <a:fillRect l="0" t="0" r="0" b="0"/>
              </a:stretch>
            </a:blipFill>
          </p:spPr>
        </p:sp>
        <p:sp>
          <p:nvSpPr>
            <p:cNvPr name="Freeform 69" id="69"/>
            <p:cNvSpPr/>
            <p:nvPr/>
          </p:nvSpPr>
          <p:spPr>
            <a:xfrm flipH="false" flipV="false" rot="0">
              <a:off x="0" y="525255"/>
              <a:ext cx="105734" cy="100183"/>
            </a:xfrm>
            <a:custGeom>
              <a:avLst/>
              <a:gdLst/>
              <a:ahLst/>
              <a:cxnLst/>
              <a:rect r="r" b="b" t="t" l="l"/>
              <a:pathLst>
                <a:path h="100183" w="105734">
                  <a:moveTo>
                    <a:pt x="0" y="0"/>
                  </a:moveTo>
                  <a:lnTo>
                    <a:pt x="105734" y="0"/>
                  </a:lnTo>
                  <a:lnTo>
                    <a:pt x="105734" y="100182"/>
                  </a:lnTo>
                  <a:lnTo>
                    <a:pt x="0" y="100182"/>
                  </a:lnTo>
                  <a:lnTo>
                    <a:pt x="0" y="0"/>
                  </a:lnTo>
                  <a:close/>
                </a:path>
              </a:pathLst>
            </a:custGeom>
            <a:blipFill>
              <a:blip r:embed="rId129">
                <a:alphaModFix amt="2300"/>
                <a:extLst>
                  <a:ext uri="{96DAC541-7B7A-43D3-8B79-37D633B846F1}">
                    <asvg:svgBlip xmlns:asvg="http://schemas.microsoft.com/office/drawing/2016/SVG/main" r:embed="rId130"/>
                  </a:ext>
                </a:extLst>
              </a:blip>
              <a:stretch>
                <a:fillRect l="0" t="0" r="0" b="0"/>
              </a:stretch>
            </a:blipFill>
          </p:spPr>
        </p:sp>
        <p:sp>
          <p:nvSpPr>
            <p:cNvPr name="Freeform 70" id="70"/>
            <p:cNvSpPr/>
            <p:nvPr/>
          </p:nvSpPr>
          <p:spPr>
            <a:xfrm flipH="false" flipV="false" rot="0">
              <a:off x="163266" y="506270"/>
              <a:ext cx="147503" cy="147503"/>
            </a:xfrm>
            <a:custGeom>
              <a:avLst/>
              <a:gdLst/>
              <a:ahLst/>
              <a:cxnLst/>
              <a:rect r="r" b="b" t="t" l="l"/>
              <a:pathLst>
                <a:path h="147503" w="147503">
                  <a:moveTo>
                    <a:pt x="0" y="0"/>
                  </a:moveTo>
                  <a:lnTo>
                    <a:pt x="147503" y="0"/>
                  </a:lnTo>
                  <a:lnTo>
                    <a:pt x="147503" y="147504"/>
                  </a:lnTo>
                  <a:lnTo>
                    <a:pt x="0" y="147504"/>
                  </a:lnTo>
                  <a:lnTo>
                    <a:pt x="0" y="0"/>
                  </a:lnTo>
                  <a:close/>
                </a:path>
              </a:pathLst>
            </a:custGeom>
            <a:blipFill>
              <a:blip r:embed="rId131">
                <a:alphaModFix amt="2300"/>
                <a:extLst>
                  <a:ext uri="{96DAC541-7B7A-43D3-8B79-37D633B846F1}">
                    <asvg:svgBlip xmlns:asvg="http://schemas.microsoft.com/office/drawing/2016/SVG/main" r:embed="rId132"/>
                  </a:ext>
                </a:extLst>
              </a:blip>
              <a:stretch>
                <a:fillRect l="0" t="0" r="0" b="0"/>
              </a:stretch>
            </a:blipFill>
          </p:spPr>
        </p:sp>
        <p:sp>
          <p:nvSpPr>
            <p:cNvPr name="Freeform 71" id="71"/>
            <p:cNvSpPr/>
            <p:nvPr/>
          </p:nvSpPr>
          <p:spPr>
            <a:xfrm flipH="false" flipV="false" rot="0">
              <a:off x="338148" y="525255"/>
              <a:ext cx="123882" cy="99415"/>
            </a:xfrm>
            <a:custGeom>
              <a:avLst/>
              <a:gdLst/>
              <a:ahLst/>
              <a:cxnLst/>
              <a:rect r="r" b="b" t="t" l="l"/>
              <a:pathLst>
                <a:path h="99415" w="123882">
                  <a:moveTo>
                    <a:pt x="0" y="0"/>
                  </a:moveTo>
                  <a:lnTo>
                    <a:pt x="123882" y="0"/>
                  </a:lnTo>
                  <a:lnTo>
                    <a:pt x="123882" y="99415"/>
                  </a:lnTo>
                  <a:lnTo>
                    <a:pt x="0" y="99415"/>
                  </a:lnTo>
                  <a:lnTo>
                    <a:pt x="0" y="0"/>
                  </a:lnTo>
                  <a:close/>
                </a:path>
              </a:pathLst>
            </a:custGeom>
            <a:blipFill>
              <a:blip r:embed="rId133">
                <a:alphaModFix amt="2300"/>
                <a:extLst>
                  <a:ext uri="{96DAC541-7B7A-43D3-8B79-37D633B846F1}">
                    <asvg:svgBlip xmlns:asvg="http://schemas.microsoft.com/office/drawing/2016/SVG/main" r:embed="rId134"/>
                  </a:ext>
                </a:extLst>
              </a:blip>
              <a:stretch>
                <a:fillRect l="0" t="0" r="0" b="0"/>
              </a:stretch>
            </a:blipFill>
          </p:spPr>
        </p:sp>
        <p:sp>
          <p:nvSpPr>
            <p:cNvPr name="Freeform 72" id="72"/>
            <p:cNvSpPr/>
            <p:nvPr/>
          </p:nvSpPr>
          <p:spPr>
            <a:xfrm flipH="false" flipV="false" rot="0">
              <a:off x="502494" y="525025"/>
              <a:ext cx="115680" cy="100641"/>
            </a:xfrm>
            <a:custGeom>
              <a:avLst/>
              <a:gdLst/>
              <a:ahLst/>
              <a:cxnLst/>
              <a:rect r="r" b="b" t="t" l="l"/>
              <a:pathLst>
                <a:path h="100641" w="115680">
                  <a:moveTo>
                    <a:pt x="0" y="0"/>
                  </a:moveTo>
                  <a:lnTo>
                    <a:pt x="115680" y="0"/>
                  </a:lnTo>
                  <a:lnTo>
                    <a:pt x="115680" y="100642"/>
                  </a:lnTo>
                  <a:lnTo>
                    <a:pt x="0" y="100642"/>
                  </a:lnTo>
                  <a:lnTo>
                    <a:pt x="0" y="0"/>
                  </a:lnTo>
                  <a:close/>
                </a:path>
              </a:pathLst>
            </a:custGeom>
            <a:blipFill>
              <a:blip r:embed="rId135">
                <a:alphaModFix amt="2300"/>
                <a:extLst>
                  <a:ext uri="{96DAC541-7B7A-43D3-8B79-37D633B846F1}">
                    <asvg:svgBlip xmlns:asvg="http://schemas.microsoft.com/office/drawing/2016/SVG/main" r:embed="rId136"/>
                  </a:ext>
                </a:extLst>
              </a:blip>
              <a:stretch>
                <a:fillRect l="0" t="0" r="0" b="0"/>
              </a:stretch>
            </a:blipFill>
          </p:spPr>
        </p:sp>
        <p:sp>
          <p:nvSpPr>
            <p:cNvPr name="Freeform 73" id="73"/>
            <p:cNvSpPr/>
            <p:nvPr/>
          </p:nvSpPr>
          <p:spPr>
            <a:xfrm flipH="false" flipV="false" rot="0">
              <a:off x="677858" y="518679"/>
              <a:ext cx="122687" cy="122687"/>
            </a:xfrm>
            <a:custGeom>
              <a:avLst/>
              <a:gdLst/>
              <a:ahLst/>
              <a:cxnLst/>
              <a:rect r="r" b="b" t="t" l="l"/>
              <a:pathLst>
                <a:path h="122687" w="122687">
                  <a:moveTo>
                    <a:pt x="0" y="0"/>
                  </a:moveTo>
                  <a:lnTo>
                    <a:pt x="122687" y="0"/>
                  </a:lnTo>
                  <a:lnTo>
                    <a:pt x="122687" y="122686"/>
                  </a:lnTo>
                  <a:lnTo>
                    <a:pt x="0" y="122686"/>
                  </a:lnTo>
                  <a:lnTo>
                    <a:pt x="0" y="0"/>
                  </a:lnTo>
                  <a:close/>
                </a:path>
              </a:pathLst>
            </a:custGeom>
            <a:blipFill>
              <a:blip r:embed="rId137">
                <a:alphaModFix amt="2300"/>
                <a:extLst>
                  <a:ext uri="{96DAC541-7B7A-43D3-8B79-37D633B846F1}">
                    <asvg:svgBlip xmlns:asvg="http://schemas.microsoft.com/office/drawing/2016/SVG/main" r:embed="rId138"/>
                  </a:ext>
                </a:extLst>
              </a:blip>
              <a:stretch>
                <a:fillRect l="0" t="0" r="0" b="0"/>
              </a:stretch>
            </a:blipFill>
          </p:spPr>
        </p:sp>
      </p:grpSp>
      <p:sp>
        <p:nvSpPr>
          <p:cNvPr name="Freeform 74" id="74"/>
          <p:cNvSpPr/>
          <p:nvPr/>
        </p:nvSpPr>
        <p:spPr>
          <a:xfrm flipH="false" flipV="false" rot="0">
            <a:off x="-1784225" y="-53516"/>
            <a:ext cx="8030329" cy="739978"/>
          </a:xfrm>
          <a:custGeom>
            <a:avLst/>
            <a:gdLst/>
            <a:ahLst/>
            <a:cxnLst/>
            <a:rect r="r" b="b" t="t" l="l"/>
            <a:pathLst>
              <a:path h="739978" w="8030329">
                <a:moveTo>
                  <a:pt x="0" y="0"/>
                </a:moveTo>
                <a:lnTo>
                  <a:pt x="8030329" y="0"/>
                </a:lnTo>
                <a:lnTo>
                  <a:pt x="8030329" y="739978"/>
                </a:lnTo>
                <a:lnTo>
                  <a:pt x="0" y="739978"/>
                </a:lnTo>
                <a:lnTo>
                  <a:pt x="0" y="0"/>
                </a:lnTo>
                <a:close/>
              </a:path>
            </a:pathLst>
          </a:custGeom>
          <a:blipFill>
            <a:blip r:embed="rId139">
              <a:extLst>
                <a:ext uri="{96DAC541-7B7A-43D3-8B79-37D633B846F1}">
                  <asvg:svgBlip xmlns:asvg="http://schemas.microsoft.com/office/drawing/2016/SVG/main" r:embed="rId140"/>
                </a:ext>
              </a:extLst>
            </a:blip>
            <a:stretch>
              <a:fillRect l="0" t="-1296102" r="-28647" b="0"/>
            </a:stretch>
          </a:blipFill>
        </p:spPr>
      </p:sp>
      <p:sp>
        <p:nvSpPr>
          <p:cNvPr name="Freeform 75" id="75"/>
          <p:cNvSpPr/>
          <p:nvPr/>
        </p:nvSpPr>
        <p:spPr>
          <a:xfrm flipH="false" flipV="false" rot="0">
            <a:off x="18272760" y="10256747"/>
            <a:ext cx="15240" cy="30253"/>
          </a:xfrm>
          <a:custGeom>
            <a:avLst/>
            <a:gdLst/>
            <a:ahLst/>
            <a:cxnLst/>
            <a:rect r="r" b="b" t="t" l="l"/>
            <a:pathLst>
              <a:path h="30253" w="15240">
                <a:moveTo>
                  <a:pt x="0" y="0"/>
                </a:moveTo>
                <a:lnTo>
                  <a:pt x="15240" y="0"/>
                </a:lnTo>
                <a:lnTo>
                  <a:pt x="15240" y="30253"/>
                </a:lnTo>
                <a:lnTo>
                  <a:pt x="0" y="30253"/>
                </a:lnTo>
                <a:lnTo>
                  <a:pt x="0" y="0"/>
                </a:lnTo>
                <a:close/>
              </a:path>
            </a:pathLst>
          </a:custGeom>
          <a:blipFill>
            <a:blip r:embed="rId141">
              <a:extLst>
                <a:ext uri="{96DAC541-7B7A-43D3-8B79-37D633B846F1}">
                  <asvg:svgBlip xmlns:asvg="http://schemas.microsoft.com/office/drawing/2016/SVG/main" r:embed="rId142"/>
                </a:ext>
              </a:extLst>
            </a:blip>
            <a:stretch>
              <a:fillRect l="0" t="0" r="0" b="0"/>
            </a:stretch>
          </a:blipFill>
        </p:spPr>
      </p:sp>
      <p:sp>
        <p:nvSpPr>
          <p:cNvPr name="TextBox 76" id="76"/>
          <p:cNvSpPr txBox="true"/>
          <p:nvPr/>
        </p:nvSpPr>
        <p:spPr>
          <a:xfrm rot="0">
            <a:off x="4005208" y="2048540"/>
            <a:ext cx="10837572" cy="3448336"/>
          </a:xfrm>
          <a:prstGeom prst="rect">
            <a:avLst/>
          </a:prstGeom>
        </p:spPr>
        <p:txBody>
          <a:bodyPr anchor="t" rtlCol="false" tIns="0" lIns="0" bIns="0" rIns="0">
            <a:spAutoFit/>
          </a:bodyPr>
          <a:lstStyle/>
          <a:p>
            <a:pPr algn="l">
              <a:lnSpc>
                <a:spcPts val="4359"/>
              </a:lnSpc>
            </a:pPr>
            <a:r>
              <a:rPr lang="en-US" sz="3999" spc="119">
                <a:solidFill>
                  <a:srgbClr val="1C263B"/>
                </a:solidFill>
                <a:latin typeface="League Spartan"/>
                <a:ea typeface="League Spartan"/>
                <a:cs typeface="League Spartan"/>
                <a:sym typeface="League Spartan"/>
              </a:rPr>
              <a:t>DESIGN OF MODBUS GATEWAY ON MONITORING SYSTEMS WITH MODBUS PROTOCOL</a:t>
            </a:r>
          </a:p>
          <a:p>
            <a:pPr algn="l">
              <a:lnSpc>
                <a:spcPts val="13521"/>
              </a:lnSpc>
            </a:pPr>
          </a:p>
        </p:txBody>
      </p:sp>
      <p:sp>
        <p:nvSpPr>
          <p:cNvPr name="TextBox 77" id="77"/>
          <p:cNvSpPr txBox="true"/>
          <p:nvPr/>
        </p:nvSpPr>
        <p:spPr>
          <a:xfrm rot="0">
            <a:off x="4005208" y="1324827"/>
            <a:ext cx="8324443" cy="401955"/>
          </a:xfrm>
          <a:prstGeom prst="rect">
            <a:avLst/>
          </a:prstGeom>
        </p:spPr>
        <p:txBody>
          <a:bodyPr anchor="t" rtlCol="false" tIns="0" lIns="0" bIns="0" rIns="0">
            <a:spAutoFit/>
          </a:bodyPr>
          <a:lstStyle/>
          <a:p>
            <a:pPr algn="l">
              <a:lnSpc>
                <a:spcPts val="3060"/>
              </a:lnSpc>
            </a:pPr>
            <a:r>
              <a:rPr lang="en-US" sz="3000" spc="195">
                <a:solidFill>
                  <a:srgbClr val="B3902F"/>
                </a:solidFill>
                <a:latin typeface="League Spartan"/>
                <a:ea typeface="League Spartan"/>
                <a:cs typeface="League Spartan"/>
                <a:sym typeface="League Spartan"/>
              </a:rPr>
              <a:t>FINAL SEMINAR</a:t>
            </a:r>
          </a:p>
        </p:txBody>
      </p:sp>
      <p:sp>
        <p:nvSpPr>
          <p:cNvPr name="TextBox 78" id="78"/>
          <p:cNvSpPr txBox="true"/>
          <p:nvPr/>
        </p:nvSpPr>
        <p:spPr>
          <a:xfrm rot="0">
            <a:off x="4006337" y="4249579"/>
            <a:ext cx="2564833" cy="285728"/>
          </a:xfrm>
          <a:prstGeom prst="rect">
            <a:avLst/>
          </a:prstGeom>
        </p:spPr>
        <p:txBody>
          <a:bodyPr anchor="t" rtlCol="false" tIns="0" lIns="0" bIns="0" rIns="0">
            <a:spAutoFit/>
          </a:bodyPr>
          <a:lstStyle/>
          <a:p>
            <a:pPr algn="l">
              <a:lnSpc>
                <a:spcPts val="2124"/>
              </a:lnSpc>
            </a:pPr>
            <a:r>
              <a:rPr lang="en-US" sz="2082">
                <a:solidFill>
                  <a:srgbClr val="1C263B"/>
                </a:solidFill>
                <a:latin typeface="Roboto"/>
                <a:ea typeface="Roboto"/>
                <a:cs typeface="Roboto"/>
                <a:sym typeface="Roboto"/>
              </a:rPr>
              <a:t>BY</a:t>
            </a:r>
          </a:p>
        </p:txBody>
      </p:sp>
      <p:sp>
        <p:nvSpPr>
          <p:cNvPr name="TextBox 79" id="79"/>
          <p:cNvSpPr txBox="true"/>
          <p:nvPr/>
        </p:nvSpPr>
        <p:spPr>
          <a:xfrm rot="0">
            <a:off x="820957" y="4843868"/>
            <a:ext cx="2099530" cy="504825"/>
          </a:xfrm>
          <a:prstGeom prst="rect">
            <a:avLst/>
          </a:prstGeom>
        </p:spPr>
        <p:txBody>
          <a:bodyPr anchor="t" rtlCol="false" tIns="0" lIns="0" bIns="0" rIns="0">
            <a:spAutoFit/>
          </a:bodyPr>
          <a:lstStyle/>
          <a:p>
            <a:pPr algn="ctr">
              <a:lnSpc>
                <a:spcPts val="2018"/>
              </a:lnSpc>
            </a:pPr>
            <a:r>
              <a:rPr lang="en-US" sz="1682" spc="222">
                <a:solidFill>
                  <a:srgbClr val="1C263B"/>
                </a:solidFill>
                <a:latin typeface="Roboto"/>
                <a:ea typeface="Roboto"/>
                <a:cs typeface="Roboto"/>
                <a:sym typeface="Roboto"/>
              </a:rPr>
              <a:t>ELECTRONIC ENGINEERING</a:t>
            </a:r>
          </a:p>
        </p:txBody>
      </p:sp>
      <p:sp>
        <p:nvSpPr>
          <p:cNvPr name="TextBox 80" id="80"/>
          <p:cNvSpPr txBox="true"/>
          <p:nvPr/>
        </p:nvSpPr>
        <p:spPr>
          <a:xfrm rot="0">
            <a:off x="4006337" y="4767238"/>
            <a:ext cx="4484544" cy="718544"/>
          </a:xfrm>
          <a:prstGeom prst="rect">
            <a:avLst/>
          </a:prstGeom>
        </p:spPr>
        <p:txBody>
          <a:bodyPr anchor="t" rtlCol="false" tIns="0" lIns="0" bIns="0" rIns="0">
            <a:spAutoFit/>
          </a:bodyPr>
          <a:lstStyle/>
          <a:p>
            <a:pPr algn="l">
              <a:lnSpc>
                <a:spcPts val="2736"/>
              </a:lnSpc>
            </a:pPr>
            <a:r>
              <a:rPr lang="en-US" b="true" sz="2682" spc="174">
                <a:solidFill>
                  <a:srgbClr val="1C263B"/>
                </a:solidFill>
                <a:latin typeface="Roboto Bold"/>
                <a:ea typeface="Roboto Bold"/>
                <a:cs typeface="Roboto Bold"/>
                <a:sym typeface="Roboto Bold"/>
              </a:rPr>
              <a:t>FAHRIAN M RAFLI</a:t>
            </a:r>
          </a:p>
          <a:p>
            <a:pPr algn="l">
              <a:lnSpc>
                <a:spcPts val="2736"/>
              </a:lnSpc>
            </a:pPr>
            <a:r>
              <a:rPr lang="en-US" b="true" sz="2682" spc="174">
                <a:solidFill>
                  <a:srgbClr val="1C263B"/>
                </a:solidFill>
                <a:latin typeface="Roboto Bold"/>
                <a:ea typeface="Roboto Bold"/>
                <a:cs typeface="Roboto Bold"/>
                <a:sym typeface="Roboto Bold"/>
              </a:rPr>
              <a:t>2122500038</a:t>
            </a:r>
          </a:p>
        </p:txBody>
      </p:sp>
      <p:sp>
        <p:nvSpPr>
          <p:cNvPr name="TextBox 81" id="81"/>
          <p:cNvSpPr txBox="true"/>
          <p:nvPr/>
        </p:nvSpPr>
        <p:spPr>
          <a:xfrm rot="0">
            <a:off x="3068410" y="8525469"/>
            <a:ext cx="5498238" cy="1061444"/>
          </a:xfrm>
          <a:prstGeom prst="rect">
            <a:avLst/>
          </a:prstGeom>
        </p:spPr>
        <p:txBody>
          <a:bodyPr anchor="t" rtlCol="false" tIns="0" lIns="0" bIns="0" rIns="0">
            <a:spAutoFit/>
          </a:bodyPr>
          <a:lstStyle/>
          <a:p>
            <a:pPr algn="ctr">
              <a:lnSpc>
                <a:spcPts val="2736"/>
              </a:lnSpc>
            </a:pPr>
            <a:r>
              <a:rPr lang="en-US" b="true" sz="2682" spc="174" u="sng">
                <a:solidFill>
                  <a:srgbClr val="1C263B"/>
                </a:solidFill>
                <a:latin typeface="Roboto Bold"/>
                <a:ea typeface="Roboto Bold"/>
                <a:cs typeface="Roboto Bold"/>
                <a:sym typeface="Roboto Bold"/>
              </a:rPr>
              <a:t>ARDIK WIJAYANTO, S.T., M.T.</a:t>
            </a:r>
          </a:p>
          <a:p>
            <a:pPr algn="ctr">
              <a:lnSpc>
                <a:spcPts val="2736"/>
              </a:lnSpc>
            </a:pPr>
            <a:r>
              <a:rPr lang="en-US" b="true" sz="2682" spc="174">
                <a:solidFill>
                  <a:srgbClr val="1C263B"/>
                </a:solidFill>
                <a:latin typeface="Roboto Bold"/>
                <a:ea typeface="Roboto Bold"/>
                <a:cs typeface="Roboto Bold"/>
                <a:sym typeface="Roboto Bold"/>
              </a:rPr>
              <a:t>NIP. 197706202002121002</a:t>
            </a:r>
          </a:p>
          <a:p>
            <a:pPr algn="ctr">
              <a:lnSpc>
                <a:spcPts val="2736"/>
              </a:lnSpc>
            </a:pPr>
          </a:p>
        </p:txBody>
      </p:sp>
      <p:sp>
        <p:nvSpPr>
          <p:cNvPr name="TextBox 82" id="82"/>
          <p:cNvSpPr txBox="true"/>
          <p:nvPr/>
        </p:nvSpPr>
        <p:spPr>
          <a:xfrm rot="0">
            <a:off x="4535112" y="7877769"/>
            <a:ext cx="2564833" cy="333375"/>
          </a:xfrm>
          <a:prstGeom prst="rect">
            <a:avLst/>
          </a:prstGeom>
        </p:spPr>
        <p:txBody>
          <a:bodyPr anchor="t" rtlCol="false" tIns="0" lIns="0" bIns="0" rIns="0">
            <a:spAutoFit/>
          </a:bodyPr>
          <a:lstStyle/>
          <a:p>
            <a:pPr algn="ctr">
              <a:lnSpc>
                <a:spcPts val="2549"/>
              </a:lnSpc>
            </a:pPr>
            <a:r>
              <a:rPr lang="en-US" sz="2499">
                <a:solidFill>
                  <a:srgbClr val="1C263B"/>
                </a:solidFill>
                <a:latin typeface="Roboto"/>
                <a:ea typeface="Roboto"/>
                <a:cs typeface="Roboto"/>
                <a:sym typeface="Roboto"/>
              </a:rPr>
              <a:t>ADVISOR 1</a:t>
            </a:r>
          </a:p>
        </p:txBody>
      </p:sp>
      <p:sp>
        <p:nvSpPr>
          <p:cNvPr name="TextBox 83" id="83"/>
          <p:cNvSpPr txBox="true"/>
          <p:nvPr/>
        </p:nvSpPr>
        <p:spPr>
          <a:xfrm rot="0">
            <a:off x="10642295" y="8539094"/>
            <a:ext cx="5836137" cy="1061444"/>
          </a:xfrm>
          <a:prstGeom prst="rect">
            <a:avLst/>
          </a:prstGeom>
        </p:spPr>
        <p:txBody>
          <a:bodyPr anchor="t" rtlCol="false" tIns="0" lIns="0" bIns="0" rIns="0">
            <a:spAutoFit/>
          </a:bodyPr>
          <a:lstStyle/>
          <a:p>
            <a:pPr algn="ctr">
              <a:lnSpc>
                <a:spcPts val="2736"/>
              </a:lnSpc>
            </a:pPr>
            <a:r>
              <a:rPr lang="en-US" b="true" sz="2682" spc="174" u="sng">
                <a:solidFill>
                  <a:srgbClr val="1C263B"/>
                </a:solidFill>
                <a:latin typeface="Roboto Bold"/>
                <a:ea typeface="Roboto Bold"/>
                <a:cs typeface="Roboto Bold"/>
                <a:sym typeface="Roboto Bold"/>
              </a:rPr>
              <a:t>TAUFIQURRAHMAN, S.ST., M.T.</a:t>
            </a:r>
          </a:p>
          <a:p>
            <a:pPr algn="ctr">
              <a:lnSpc>
                <a:spcPts val="2736"/>
              </a:lnSpc>
            </a:pPr>
            <a:r>
              <a:rPr lang="en-US" b="true" sz="2682" spc="174">
                <a:solidFill>
                  <a:srgbClr val="1C263B"/>
                </a:solidFill>
                <a:latin typeface="Roboto Bold"/>
                <a:ea typeface="Roboto Bold"/>
                <a:cs typeface="Roboto Bold"/>
                <a:sym typeface="Roboto Bold"/>
              </a:rPr>
              <a:t>NIP. 198309202008121001</a:t>
            </a:r>
          </a:p>
          <a:p>
            <a:pPr algn="ctr">
              <a:lnSpc>
                <a:spcPts val="2736"/>
              </a:lnSpc>
            </a:pPr>
          </a:p>
        </p:txBody>
      </p:sp>
      <p:sp>
        <p:nvSpPr>
          <p:cNvPr name="TextBox 84" id="84"/>
          <p:cNvSpPr txBox="true"/>
          <p:nvPr/>
        </p:nvSpPr>
        <p:spPr>
          <a:xfrm rot="0">
            <a:off x="12277946" y="7891394"/>
            <a:ext cx="2564833" cy="333375"/>
          </a:xfrm>
          <a:prstGeom prst="rect">
            <a:avLst/>
          </a:prstGeom>
        </p:spPr>
        <p:txBody>
          <a:bodyPr anchor="t" rtlCol="false" tIns="0" lIns="0" bIns="0" rIns="0">
            <a:spAutoFit/>
          </a:bodyPr>
          <a:lstStyle/>
          <a:p>
            <a:pPr algn="ctr">
              <a:lnSpc>
                <a:spcPts val="2549"/>
              </a:lnSpc>
            </a:pPr>
            <a:r>
              <a:rPr lang="en-US" sz="2499">
                <a:solidFill>
                  <a:srgbClr val="1C263B"/>
                </a:solidFill>
                <a:latin typeface="Roboto"/>
                <a:ea typeface="Roboto"/>
                <a:cs typeface="Roboto"/>
                <a:sym typeface="Roboto"/>
              </a:rPr>
              <a:t>ADVISOR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66" y="9094196"/>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6080" y="-2895542"/>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009650" y="1028700"/>
            <a:ext cx="0" cy="1644650"/>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357527" y="3517828"/>
            <a:ext cx="5801137" cy="2534106"/>
          </a:xfrm>
          <a:custGeom>
            <a:avLst/>
            <a:gdLst/>
            <a:ahLst/>
            <a:cxnLst/>
            <a:rect r="r" b="b" t="t" l="l"/>
            <a:pathLst>
              <a:path h="2534106" w="5801137">
                <a:moveTo>
                  <a:pt x="0" y="0"/>
                </a:moveTo>
                <a:lnTo>
                  <a:pt x="5801137" y="0"/>
                </a:lnTo>
                <a:lnTo>
                  <a:pt x="5801137" y="2534106"/>
                </a:lnTo>
                <a:lnTo>
                  <a:pt x="0" y="2534106"/>
                </a:lnTo>
                <a:lnTo>
                  <a:pt x="0" y="0"/>
                </a:lnTo>
                <a:close/>
              </a:path>
            </a:pathLst>
          </a:custGeom>
          <a:blipFill>
            <a:blip r:embed="rId4"/>
            <a:stretch>
              <a:fillRect l="0" t="0" r="-24059" b="0"/>
            </a:stretch>
          </a:blipFill>
        </p:spPr>
      </p:sp>
      <p:sp>
        <p:nvSpPr>
          <p:cNvPr name="Freeform 6" id="6"/>
          <p:cNvSpPr/>
          <p:nvPr/>
        </p:nvSpPr>
        <p:spPr>
          <a:xfrm flipH="false" flipV="false" rot="0">
            <a:off x="365511" y="6039934"/>
            <a:ext cx="5793153" cy="2610999"/>
          </a:xfrm>
          <a:custGeom>
            <a:avLst/>
            <a:gdLst/>
            <a:ahLst/>
            <a:cxnLst/>
            <a:rect r="r" b="b" t="t" l="l"/>
            <a:pathLst>
              <a:path h="2610999" w="5793153">
                <a:moveTo>
                  <a:pt x="0" y="0"/>
                </a:moveTo>
                <a:lnTo>
                  <a:pt x="5793153" y="0"/>
                </a:lnTo>
                <a:lnTo>
                  <a:pt x="5793153" y="2610999"/>
                </a:lnTo>
                <a:lnTo>
                  <a:pt x="0" y="2610999"/>
                </a:lnTo>
                <a:lnTo>
                  <a:pt x="0" y="0"/>
                </a:lnTo>
                <a:close/>
              </a:path>
            </a:pathLst>
          </a:custGeom>
          <a:blipFill>
            <a:blip r:embed="rId5"/>
            <a:stretch>
              <a:fillRect l="0" t="0" r="0" b="0"/>
            </a:stretch>
          </a:blipFill>
        </p:spPr>
      </p:sp>
      <p:sp>
        <p:nvSpPr>
          <p:cNvPr name="Freeform 7" id="7"/>
          <p:cNvSpPr/>
          <p:nvPr/>
        </p:nvSpPr>
        <p:spPr>
          <a:xfrm flipH="false" flipV="false" rot="0">
            <a:off x="345666" y="8647388"/>
            <a:ext cx="5783303" cy="610912"/>
          </a:xfrm>
          <a:custGeom>
            <a:avLst/>
            <a:gdLst/>
            <a:ahLst/>
            <a:cxnLst/>
            <a:rect r="r" b="b" t="t" l="l"/>
            <a:pathLst>
              <a:path h="610912" w="5783303">
                <a:moveTo>
                  <a:pt x="0" y="0"/>
                </a:moveTo>
                <a:lnTo>
                  <a:pt x="5783303" y="0"/>
                </a:lnTo>
                <a:lnTo>
                  <a:pt x="5783303" y="610912"/>
                </a:lnTo>
                <a:lnTo>
                  <a:pt x="0" y="610912"/>
                </a:lnTo>
                <a:lnTo>
                  <a:pt x="0" y="0"/>
                </a:lnTo>
                <a:close/>
              </a:path>
            </a:pathLst>
          </a:custGeom>
          <a:blipFill>
            <a:blip r:embed="rId6"/>
            <a:stretch>
              <a:fillRect l="0" t="0" r="0" b="0"/>
            </a:stretch>
          </a:blipFill>
        </p:spPr>
      </p:sp>
      <p:sp>
        <p:nvSpPr>
          <p:cNvPr name="Freeform 8" id="8"/>
          <p:cNvSpPr/>
          <p:nvPr/>
        </p:nvSpPr>
        <p:spPr>
          <a:xfrm flipH="false" flipV="false" rot="0">
            <a:off x="6540276" y="3513029"/>
            <a:ext cx="5755510" cy="2430924"/>
          </a:xfrm>
          <a:custGeom>
            <a:avLst/>
            <a:gdLst/>
            <a:ahLst/>
            <a:cxnLst/>
            <a:rect r="r" b="b" t="t" l="l"/>
            <a:pathLst>
              <a:path h="2430924" w="5755510">
                <a:moveTo>
                  <a:pt x="0" y="0"/>
                </a:moveTo>
                <a:lnTo>
                  <a:pt x="5755510" y="0"/>
                </a:lnTo>
                <a:lnTo>
                  <a:pt x="5755510" y="2430923"/>
                </a:lnTo>
                <a:lnTo>
                  <a:pt x="0" y="2430923"/>
                </a:lnTo>
                <a:lnTo>
                  <a:pt x="0" y="0"/>
                </a:lnTo>
                <a:close/>
              </a:path>
            </a:pathLst>
          </a:custGeom>
          <a:blipFill>
            <a:blip r:embed="rId7"/>
            <a:stretch>
              <a:fillRect l="0" t="0" r="-20342" b="0"/>
            </a:stretch>
          </a:blipFill>
        </p:spPr>
      </p:sp>
      <p:sp>
        <p:nvSpPr>
          <p:cNvPr name="Freeform 9" id="9"/>
          <p:cNvSpPr/>
          <p:nvPr/>
        </p:nvSpPr>
        <p:spPr>
          <a:xfrm flipH="false" flipV="false" rot="0">
            <a:off x="6547137" y="5981201"/>
            <a:ext cx="5755510" cy="2405162"/>
          </a:xfrm>
          <a:custGeom>
            <a:avLst/>
            <a:gdLst/>
            <a:ahLst/>
            <a:cxnLst/>
            <a:rect r="r" b="b" t="t" l="l"/>
            <a:pathLst>
              <a:path h="2405162" w="5755510">
                <a:moveTo>
                  <a:pt x="0" y="0"/>
                </a:moveTo>
                <a:lnTo>
                  <a:pt x="5755510" y="0"/>
                </a:lnTo>
                <a:lnTo>
                  <a:pt x="5755510" y="2405162"/>
                </a:lnTo>
                <a:lnTo>
                  <a:pt x="0" y="2405162"/>
                </a:lnTo>
                <a:lnTo>
                  <a:pt x="0" y="0"/>
                </a:lnTo>
                <a:close/>
              </a:path>
            </a:pathLst>
          </a:custGeom>
          <a:blipFill>
            <a:blip r:embed="rId8"/>
            <a:stretch>
              <a:fillRect l="0" t="0" r="0" b="0"/>
            </a:stretch>
          </a:blipFill>
        </p:spPr>
      </p:sp>
      <p:sp>
        <p:nvSpPr>
          <p:cNvPr name="Freeform 10" id="10"/>
          <p:cNvSpPr/>
          <p:nvPr/>
        </p:nvSpPr>
        <p:spPr>
          <a:xfrm flipH="false" flipV="false" rot="0">
            <a:off x="12561217" y="3517828"/>
            <a:ext cx="7032008" cy="2463373"/>
          </a:xfrm>
          <a:custGeom>
            <a:avLst/>
            <a:gdLst/>
            <a:ahLst/>
            <a:cxnLst/>
            <a:rect r="r" b="b" t="t" l="l"/>
            <a:pathLst>
              <a:path h="2463373" w="7032008">
                <a:moveTo>
                  <a:pt x="0" y="0"/>
                </a:moveTo>
                <a:lnTo>
                  <a:pt x="7032007" y="0"/>
                </a:lnTo>
                <a:lnTo>
                  <a:pt x="7032007" y="2463373"/>
                </a:lnTo>
                <a:lnTo>
                  <a:pt x="0" y="2463373"/>
                </a:lnTo>
                <a:lnTo>
                  <a:pt x="0" y="0"/>
                </a:lnTo>
                <a:close/>
              </a:path>
            </a:pathLst>
          </a:custGeom>
          <a:blipFill>
            <a:blip r:embed="rId9"/>
            <a:stretch>
              <a:fillRect l="0" t="0" r="0" b="0"/>
            </a:stretch>
          </a:blipFill>
        </p:spPr>
      </p:sp>
      <p:sp>
        <p:nvSpPr>
          <p:cNvPr name="Freeform 11" id="11"/>
          <p:cNvSpPr/>
          <p:nvPr/>
        </p:nvSpPr>
        <p:spPr>
          <a:xfrm flipH="false" flipV="false" rot="0">
            <a:off x="12594206" y="5995837"/>
            <a:ext cx="5693794" cy="2622142"/>
          </a:xfrm>
          <a:custGeom>
            <a:avLst/>
            <a:gdLst/>
            <a:ahLst/>
            <a:cxnLst/>
            <a:rect r="r" b="b" t="t" l="l"/>
            <a:pathLst>
              <a:path h="2622142" w="5693794">
                <a:moveTo>
                  <a:pt x="0" y="0"/>
                </a:moveTo>
                <a:lnTo>
                  <a:pt x="5693794" y="0"/>
                </a:lnTo>
                <a:lnTo>
                  <a:pt x="5693794" y="2622142"/>
                </a:lnTo>
                <a:lnTo>
                  <a:pt x="0" y="2622142"/>
                </a:lnTo>
                <a:lnTo>
                  <a:pt x="0" y="0"/>
                </a:lnTo>
                <a:close/>
              </a:path>
            </a:pathLst>
          </a:custGeom>
          <a:blipFill>
            <a:blip r:embed="rId10"/>
            <a:stretch>
              <a:fillRect l="0" t="0" r="0" b="0"/>
            </a:stretch>
          </a:blipFill>
        </p:spPr>
      </p:sp>
      <p:sp>
        <p:nvSpPr>
          <p:cNvPr name="TextBox 12" id="12"/>
          <p:cNvSpPr txBox="true"/>
          <p:nvPr/>
        </p:nvSpPr>
        <p:spPr>
          <a:xfrm rot="0">
            <a:off x="1234491" y="1066800"/>
            <a:ext cx="8336253"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NODE UNIVERSAL REGISTER AND FORMAT</a:t>
            </a:r>
          </a:p>
        </p:txBody>
      </p:sp>
      <p:sp>
        <p:nvSpPr>
          <p:cNvPr name="TextBox 13" id="13"/>
          <p:cNvSpPr txBox="true"/>
          <p:nvPr/>
        </p:nvSpPr>
        <p:spPr>
          <a:xfrm rot="0">
            <a:off x="365511" y="2992048"/>
            <a:ext cx="7410344" cy="430530"/>
          </a:xfrm>
          <a:prstGeom prst="rect">
            <a:avLst/>
          </a:prstGeom>
        </p:spPr>
        <p:txBody>
          <a:bodyPr anchor="t" rtlCol="false" tIns="0" lIns="0" bIns="0" rIns="0">
            <a:spAutoFit/>
          </a:bodyPr>
          <a:lstStyle/>
          <a:p>
            <a:pPr algn="l">
              <a:lnSpc>
                <a:spcPts val="3359"/>
              </a:lnSpc>
            </a:pPr>
            <a:r>
              <a:rPr lang="en-US" sz="2400" b="true">
                <a:solidFill>
                  <a:srgbClr val="343F56"/>
                </a:solidFill>
                <a:latin typeface="Hagrid Ultra-Bold"/>
                <a:ea typeface="Hagrid Ultra-Bold"/>
                <a:cs typeface="Hagrid Ultra-Bold"/>
                <a:sym typeface="Hagrid Ultra-Bold"/>
              </a:rPr>
              <a:t>Power Meter 3-Phase PM1200</a:t>
            </a:r>
          </a:p>
        </p:txBody>
      </p:sp>
      <p:sp>
        <p:nvSpPr>
          <p:cNvPr name="TextBox 14" id="14"/>
          <p:cNvSpPr txBox="true"/>
          <p:nvPr/>
        </p:nvSpPr>
        <p:spPr>
          <a:xfrm rot="0">
            <a:off x="6547137" y="2968833"/>
            <a:ext cx="7410344" cy="506095"/>
          </a:xfrm>
          <a:prstGeom prst="rect">
            <a:avLst/>
          </a:prstGeom>
        </p:spPr>
        <p:txBody>
          <a:bodyPr anchor="t" rtlCol="false" tIns="0" lIns="0" bIns="0" rIns="0">
            <a:spAutoFit/>
          </a:bodyPr>
          <a:lstStyle/>
          <a:p>
            <a:pPr algn="l">
              <a:lnSpc>
                <a:spcPts val="3919"/>
              </a:lnSpc>
            </a:pPr>
            <a:r>
              <a:rPr lang="en-US" sz="2799" b="true">
                <a:solidFill>
                  <a:srgbClr val="343F56"/>
                </a:solidFill>
                <a:latin typeface="Hagrid Ultra-Bold"/>
                <a:ea typeface="Hagrid Ultra-Bold"/>
                <a:cs typeface="Hagrid Ultra-Bold"/>
                <a:sym typeface="Hagrid Ultra-Bold"/>
              </a:rPr>
              <a:t>Water Quality Sensor</a:t>
            </a:r>
          </a:p>
        </p:txBody>
      </p:sp>
      <p:sp>
        <p:nvSpPr>
          <p:cNvPr name="TextBox 15" id="15"/>
          <p:cNvSpPr txBox="true"/>
          <p:nvPr/>
        </p:nvSpPr>
        <p:spPr>
          <a:xfrm rot="0">
            <a:off x="12561217" y="2982523"/>
            <a:ext cx="7822000" cy="530506"/>
          </a:xfrm>
          <a:prstGeom prst="rect">
            <a:avLst/>
          </a:prstGeom>
        </p:spPr>
        <p:txBody>
          <a:bodyPr anchor="t" rtlCol="false" tIns="0" lIns="0" bIns="0" rIns="0">
            <a:spAutoFit/>
          </a:bodyPr>
          <a:lstStyle/>
          <a:p>
            <a:pPr algn="l">
              <a:lnSpc>
                <a:spcPts val="4137"/>
              </a:lnSpc>
            </a:pPr>
            <a:r>
              <a:rPr lang="en-US" sz="2955" b="true">
                <a:solidFill>
                  <a:srgbClr val="343F56"/>
                </a:solidFill>
                <a:latin typeface="Hagrid Ultra-Bold"/>
                <a:ea typeface="Hagrid Ultra-Bold"/>
                <a:cs typeface="Hagrid Ultra-Bold"/>
                <a:sym typeface="Hagrid Ultra-Bold"/>
              </a:rPr>
              <a:t>Temperature Sensor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66" y="9094196"/>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6080" y="-2895542"/>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009650" y="1028700"/>
            <a:ext cx="0" cy="1644650"/>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306707" y="2743832"/>
            <a:ext cx="9443564" cy="3331063"/>
          </a:xfrm>
          <a:custGeom>
            <a:avLst/>
            <a:gdLst/>
            <a:ahLst/>
            <a:cxnLst/>
            <a:rect r="r" b="b" t="t" l="l"/>
            <a:pathLst>
              <a:path h="3331063" w="9443564">
                <a:moveTo>
                  <a:pt x="0" y="0"/>
                </a:moveTo>
                <a:lnTo>
                  <a:pt x="9443564" y="0"/>
                </a:lnTo>
                <a:lnTo>
                  <a:pt x="9443564" y="3331063"/>
                </a:lnTo>
                <a:lnTo>
                  <a:pt x="0" y="3331063"/>
                </a:lnTo>
                <a:lnTo>
                  <a:pt x="0" y="0"/>
                </a:lnTo>
                <a:close/>
              </a:path>
            </a:pathLst>
          </a:custGeom>
          <a:blipFill>
            <a:blip r:embed="rId4"/>
            <a:stretch>
              <a:fillRect l="0" t="0" r="0" b="0"/>
            </a:stretch>
          </a:blipFill>
        </p:spPr>
      </p:sp>
      <p:sp>
        <p:nvSpPr>
          <p:cNvPr name="Freeform 6" id="6"/>
          <p:cNvSpPr/>
          <p:nvPr/>
        </p:nvSpPr>
        <p:spPr>
          <a:xfrm flipH="false" flipV="false" rot="0">
            <a:off x="345666" y="6278380"/>
            <a:ext cx="9404606" cy="2164552"/>
          </a:xfrm>
          <a:custGeom>
            <a:avLst/>
            <a:gdLst/>
            <a:ahLst/>
            <a:cxnLst/>
            <a:rect r="r" b="b" t="t" l="l"/>
            <a:pathLst>
              <a:path h="2164552" w="9404606">
                <a:moveTo>
                  <a:pt x="0" y="0"/>
                </a:moveTo>
                <a:lnTo>
                  <a:pt x="9404605" y="0"/>
                </a:lnTo>
                <a:lnTo>
                  <a:pt x="9404605" y="2164552"/>
                </a:lnTo>
                <a:lnTo>
                  <a:pt x="0" y="2164552"/>
                </a:lnTo>
                <a:lnTo>
                  <a:pt x="0" y="0"/>
                </a:lnTo>
                <a:close/>
              </a:path>
            </a:pathLst>
          </a:custGeom>
          <a:blipFill>
            <a:blip r:embed="rId5"/>
            <a:stretch>
              <a:fillRect l="0" t="0" r="0" b="0"/>
            </a:stretch>
          </a:blipFill>
        </p:spPr>
      </p:sp>
      <p:sp>
        <p:nvSpPr>
          <p:cNvPr name="Freeform 7" id="7"/>
          <p:cNvSpPr/>
          <p:nvPr/>
        </p:nvSpPr>
        <p:spPr>
          <a:xfrm flipH="false" flipV="false" rot="0">
            <a:off x="9750271" y="2220448"/>
            <a:ext cx="8537729" cy="5993201"/>
          </a:xfrm>
          <a:custGeom>
            <a:avLst/>
            <a:gdLst/>
            <a:ahLst/>
            <a:cxnLst/>
            <a:rect r="r" b="b" t="t" l="l"/>
            <a:pathLst>
              <a:path h="5993201" w="8537729">
                <a:moveTo>
                  <a:pt x="0" y="0"/>
                </a:moveTo>
                <a:lnTo>
                  <a:pt x="8537729" y="0"/>
                </a:lnTo>
                <a:lnTo>
                  <a:pt x="8537729" y="5993201"/>
                </a:lnTo>
                <a:lnTo>
                  <a:pt x="0" y="5993201"/>
                </a:lnTo>
                <a:lnTo>
                  <a:pt x="0" y="0"/>
                </a:lnTo>
                <a:close/>
              </a:path>
            </a:pathLst>
          </a:custGeom>
          <a:blipFill>
            <a:blip r:embed="rId6"/>
            <a:stretch>
              <a:fillRect l="0" t="0" r="0" b="0"/>
            </a:stretch>
          </a:blipFill>
        </p:spPr>
      </p:sp>
      <p:sp>
        <p:nvSpPr>
          <p:cNvPr name="TextBox 8" id="8"/>
          <p:cNvSpPr txBox="true"/>
          <p:nvPr/>
        </p:nvSpPr>
        <p:spPr>
          <a:xfrm rot="0">
            <a:off x="1234491" y="1066800"/>
            <a:ext cx="8209074"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PZEM-004T REGISTER AND FORMAT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66" y="9094196"/>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6080" y="-2895542"/>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009650" y="1028700"/>
            <a:ext cx="0" cy="1644650"/>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0" y="3143174"/>
            <a:ext cx="9144000" cy="3231095"/>
          </a:xfrm>
          <a:custGeom>
            <a:avLst/>
            <a:gdLst/>
            <a:ahLst/>
            <a:cxnLst/>
            <a:rect r="r" b="b" t="t" l="l"/>
            <a:pathLst>
              <a:path h="3231095" w="9144000">
                <a:moveTo>
                  <a:pt x="0" y="0"/>
                </a:moveTo>
                <a:lnTo>
                  <a:pt x="9144000" y="0"/>
                </a:lnTo>
                <a:lnTo>
                  <a:pt x="9144000" y="3231096"/>
                </a:lnTo>
                <a:lnTo>
                  <a:pt x="0" y="3231096"/>
                </a:lnTo>
                <a:lnTo>
                  <a:pt x="0" y="0"/>
                </a:lnTo>
                <a:close/>
              </a:path>
            </a:pathLst>
          </a:custGeom>
          <a:blipFill>
            <a:blip r:embed="rId4"/>
            <a:stretch>
              <a:fillRect l="0" t="0" r="0" b="0"/>
            </a:stretch>
          </a:blipFill>
        </p:spPr>
      </p:sp>
      <p:sp>
        <p:nvSpPr>
          <p:cNvPr name="Freeform 6" id="6"/>
          <p:cNvSpPr/>
          <p:nvPr/>
        </p:nvSpPr>
        <p:spPr>
          <a:xfrm flipH="false" flipV="false" rot="0">
            <a:off x="0" y="6503385"/>
            <a:ext cx="9144000" cy="1307390"/>
          </a:xfrm>
          <a:custGeom>
            <a:avLst/>
            <a:gdLst/>
            <a:ahLst/>
            <a:cxnLst/>
            <a:rect r="r" b="b" t="t" l="l"/>
            <a:pathLst>
              <a:path h="1307390" w="9144000">
                <a:moveTo>
                  <a:pt x="0" y="0"/>
                </a:moveTo>
                <a:lnTo>
                  <a:pt x="9144000" y="0"/>
                </a:lnTo>
                <a:lnTo>
                  <a:pt x="9144000" y="1307390"/>
                </a:lnTo>
                <a:lnTo>
                  <a:pt x="0" y="1307390"/>
                </a:lnTo>
                <a:lnTo>
                  <a:pt x="0" y="0"/>
                </a:lnTo>
                <a:close/>
              </a:path>
            </a:pathLst>
          </a:custGeom>
          <a:blipFill>
            <a:blip r:embed="rId5"/>
            <a:stretch>
              <a:fillRect l="-3383" t="-1119015" r="-188647" b="-233708"/>
            </a:stretch>
          </a:blipFill>
        </p:spPr>
      </p:sp>
      <p:sp>
        <p:nvSpPr>
          <p:cNvPr name="Freeform 7" id="7"/>
          <p:cNvSpPr/>
          <p:nvPr/>
        </p:nvSpPr>
        <p:spPr>
          <a:xfrm flipH="false" flipV="false" rot="0">
            <a:off x="9443564" y="2935580"/>
            <a:ext cx="8844436" cy="3214946"/>
          </a:xfrm>
          <a:custGeom>
            <a:avLst/>
            <a:gdLst/>
            <a:ahLst/>
            <a:cxnLst/>
            <a:rect r="r" b="b" t="t" l="l"/>
            <a:pathLst>
              <a:path h="3214946" w="8844436">
                <a:moveTo>
                  <a:pt x="0" y="0"/>
                </a:moveTo>
                <a:lnTo>
                  <a:pt x="8844436" y="0"/>
                </a:lnTo>
                <a:lnTo>
                  <a:pt x="8844436" y="3214945"/>
                </a:lnTo>
                <a:lnTo>
                  <a:pt x="0" y="3214945"/>
                </a:lnTo>
                <a:lnTo>
                  <a:pt x="0" y="0"/>
                </a:lnTo>
                <a:close/>
              </a:path>
            </a:pathLst>
          </a:custGeom>
          <a:blipFill>
            <a:blip r:embed="rId6"/>
            <a:stretch>
              <a:fillRect l="0" t="0" r="0" b="0"/>
            </a:stretch>
          </a:blipFill>
        </p:spPr>
      </p:sp>
      <p:sp>
        <p:nvSpPr>
          <p:cNvPr name="TextBox 8" id="8"/>
          <p:cNvSpPr txBox="true"/>
          <p:nvPr/>
        </p:nvSpPr>
        <p:spPr>
          <a:xfrm rot="0">
            <a:off x="1234491" y="1066800"/>
            <a:ext cx="8209074"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XY-MD02 REGISTER AND FORMAT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66" y="9094196"/>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6080" y="-2895542"/>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009650" y="1028700"/>
            <a:ext cx="0" cy="1644650"/>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345666" y="2673350"/>
            <a:ext cx="8570414" cy="7438473"/>
          </a:xfrm>
          <a:custGeom>
            <a:avLst/>
            <a:gdLst/>
            <a:ahLst/>
            <a:cxnLst/>
            <a:rect r="r" b="b" t="t" l="l"/>
            <a:pathLst>
              <a:path h="7438473" w="8570414">
                <a:moveTo>
                  <a:pt x="0" y="0"/>
                </a:moveTo>
                <a:lnTo>
                  <a:pt x="8570414" y="0"/>
                </a:lnTo>
                <a:lnTo>
                  <a:pt x="8570414" y="7438473"/>
                </a:lnTo>
                <a:lnTo>
                  <a:pt x="0" y="7438473"/>
                </a:lnTo>
                <a:lnTo>
                  <a:pt x="0" y="0"/>
                </a:lnTo>
                <a:close/>
              </a:path>
            </a:pathLst>
          </a:custGeom>
          <a:blipFill>
            <a:blip r:embed="rId4"/>
            <a:stretch>
              <a:fillRect l="0" t="0" r="0" b="0"/>
            </a:stretch>
          </a:blipFill>
        </p:spPr>
      </p:sp>
      <p:sp>
        <p:nvSpPr>
          <p:cNvPr name="Freeform 6" id="6"/>
          <p:cNvSpPr/>
          <p:nvPr/>
        </p:nvSpPr>
        <p:spPr>
          <a:xfrm flipH="false" flipV="false" rot="0">
            <a:off x="9144000" y="1395168"/>
            <a:ext cx="8841769" cy="8024322"/>
          </a:xfrm>
          <a:custGeom>
            <a:avLst/>
            <a:gdLst/>
            <a:ahLst/>
            <a:cxnLst/>
            <a:rect r="r" b="b" t="t" l="l"/>
            <a:pathLst>
              <a:path h="8024322" w="8841769">
                <a:moveTo>
                  <a:pt x="0" y="0"/>
                </a:moveTo>
                <a:lnTo>
                  <a:pt x="8841769" y="0"/>
                </a:lnTo>
                <a:lnTo>
                  <a:pt x="8841769" y="8024322"/>
                </a:lnTo>
                <a:lnTo>
                  <a:pt x="0" y="8024322"/>
                </a:lnTo>
                <a:lnTo>
                  <a:pt x="0" y="0"/>
                </a:lnTo>
                <a:close/>
              </a:path>
            </a:pathLst>
          </a:custGeom>
          <a:blipFill>
            <a:blip r:embed="rId5"/>
            <a:stretch>
              <a:fillRect l="0" t="0" r="0" b="0"/>
            </a:stretch>
          </a:blipFill>
        </p:spPr>
      </p:sp>
      <p:sp>
        <p:nvSpPr>
          <p:cNvPr name="TextBox 7" id="7"/>
          <p:cNvSpPr txBox="true"/>
          <p:nvPr/>
        </p:nvSpPr>
        <p:spPr>
          <a:xfrm rot="0">
            <a:off x="1234491" y="1066800"/>
            <a:ext cx="4607859"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MODBUS TCP ADDRESS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34335" y="8949911"/>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HARDWARE DESIGN</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V="true">
            <a:off x="1009650" y="1028700"/>
            <a:ext cx="0" cy="1107869"/>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4492741" y="3684170"/>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02976" y="3113439"/>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29883" y="2415550"/>
            <a:ext cx="9186279" cy="5752907"/>
          </a:xfrm>
          <a:custGeom>
            <a:avLst/>
            <a:gdLst/>
            <a:ahLst/>
            <a:cxnLst/>
            <a:rect r="r" b="b" t="t" l="l"/>
            <a:pathLst>
              <a:path h="5752907" w="9186279">
                <a:moveTo>
                  <a:pt x="0" y="0"/>
                </a:moveTo>
                <a:lnTo>
                  <a:pt x="9186278" y="0"/>
                </a:lnTo>
                <a:lnTo>
                  <a:pt x="9186278" y="5752907"/>
                </a:lnTo>
                <a:lnTo>
                  <a:pt x="0" y="5752907"/>
                </a:lnTo>
                <a:lnTo>
                  <a:pt x="0" y="0"/>
                </a:lnTo>
                <a:close/>
              </a:path>
            </a:pathLst>
          </a:custGeom>
          <a:blipFill>
            <a:blip r:embed="rId6"/>
            <a:stretch>
              <a:fillRect l="0" t="0" r="0" b="0"/>
            </a:stretch>
          </a:blipFill>
        </p:spPr>
      </p:sp>
      <p:sp>
        <p:nvSpPr>
          <p:cNvPr name="Freeform 13" id="13"/>
          <p:cNvSpPr/>
          <p:nvPr/>
        </p:nvSpPr>
        <p:spPr>
          <a:xfrm flipH="false" flipV="false" rot="0">
            <a:off x="10372940" y="-184767"/>
            <a:ext cx="6132300" cy="5200635"/>
          </a:xfrm>
          <a:custGeom>
            <a:avLst/>
            <a:gdLst/>
            <a:ahLst/>
            <a:cxnLst/>
            <a:rect r="r" b="b" t="t" l="l"/>
            <a:pathLst>
              <a:path h="5200635" w="6132300">
                <a:moveTo>
                  <a:pt x="0" y="0"/>
                </a:moveTo>
                <a:lnTo>
                  <a:pt x="6132300" y="0"/>
                </a:lnTo>
                <a:lnTo>
                  <a:pt x="6132300" y="5200635"/>
                </a:lnTo>
                <a:lnTo>
                  <a:pt x="0" y="5200635"/>
                </a:lnTo>
                <a:lnTo>
                  <a:pt x="0" y="0"/>
                </a:lnTo>
                <a:close/>
              </a:path>
            </a:pathLst>
          </a:custGeom>
          <a:blipFill>
            <a:blip r:embed="rId7"/>
            <a:stretch>
              <a:fillRect l="0" t="-50249" r="0" b="-59376"/>
            </a:stretch>
          </a:blipFill>
        </p:spPr>
      </p:sp>
      <p:sp>
        <p:nvSpPr>
          <p:cNvPr name="Freeform 14" id="14"/>
          <p:cNvSpPr/>
          <p:nvPr/>
        </p:nvSpPr>
        <p:spPr>
          <a:xfrm flipH="false" flipV="false" rot="0">
            <a:off x="9937649" y="5496196"/>
            <a:ext cx="8169020" cy="4595074"/>
          </a:xfrm>
          <a:custGeom>
            <a:avLst/>
            <a:gdLst/>
            <a:ahLst/>
            <a:cxnLst/>
            <a:rect r="r" b="b" t="t" l="l"/>
            <a:pathLst>
              <a:path h="4595074" w="8169020">
                <a:moveTo>
                  <a:pt x="0" y="0"/>
                </a:moveTo>
                <a:lnTo>
                  <a:pt x="8169020" y="0"/>
                </a:lnTo>
                <a:lnTo>
                  <a:pt x="8169020" y="4595074"/>
                </a:lnTo>
                <a:lnTo>
                  <a:pt x="0" y="4595074"/>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DASHBOARD</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8404305" y="885471"/>
            <a:ext cx="9556961" cy="5375790"/>
          </a:xfrm>
          <a:custGeom>
            <a:avLst/>
            <a:gdLst/>
            <a:ahLst/>
            <a:cxnLst/>
            <a:rect r="r" b="b" t="t" l="l"/>
            <a:pathLst>
              <a:path h="5375790" w="9556961">
                <a:moveTo>
                  <a:pt x="0" y="0"/>
                </a:moveTo>
                <a:lnTo>
                  <a:pt x="9556960" y="0"/>
                </a:lnTo>
                <a:lnTo>
                  <a:pt x="9556960" y="5375790"/>
                </a:lnTo>
                <a:lnTo>
                  <a:pt x="0" y="5375790"/>
                </a:lnTo>
                <a:lnTo>
                  <a:pt x="0" y="0"/>
                </a:lnTo>
                <a:close/>
              </a:path>
            </a:pathLst>
          </a:custGeom>
          <a:blipFill>
            <a:blip r:embed="rId6"/>
            <a:stretch>
              <a:fillRect l="0" t="0" r="0" b="0"/>
            </a:stretch>
          </a:blipFill>
        </p:spPr>
      </p:sp>
      <p:sp>
        <p:nvSpPr>
          <p:cNvPr name="Freeform 13" id="13"/>
          <p:cNvSpPr/>
          <p:nvPr/>
        </p:nvSpPr>
        <p:spPr>
          <a:xfrm flipH="false" flipV="false" rot="0">
            <a:off x="10055807" y="5840180"/>
            <a:ext cx="7905458" cy="4446820"/>
          </a:xfrm>
          <a:custGeom>
            <a:avLst/>
            <a:gdLst/>
            <a:ahLst/>
            <a:cxnLst/>
            <a:rect r="r" b="b" t="t" l="l"/>
            <a:pathLst>
              <a:path h="4446820" w="7905458">
                <a:moveTo>
                  <a:pt x="0" y="0"/>
                </a:moveTo>
                <a:lnTo>
                  <a:pt x="7905458" y="0"/>
                </a:lnTo>
                <a:lnTo>
                  <a:pt x="7905458" y="4446820"/>
                </a:lnTo>
                <a:lnTo>
                  <a:pt x="0" y="4446820"/>
                </a:lnTo>
                <a:lnTo>
                  <a:pt x="0" y="0"/>
                </a:lnTo>
                <a:close/>
              </a:path>
            </a:pathLst>
          </a:custGeom>
          <a:blipFill>
            <a:blip r:embed="rId7"/>
            <a:stretch>
              <a:fillRect l="0" t="0" r="0" b="0"/>
            </a:stretch>
          </a:blipFill>
        </p:spPr>
      </p:sp>
      <p:sp>
        <p:nvSpPr>
          <p:cNvPr name="Freeform 14" id="14"/>
          <p:cNvSpPr/>
          <p:nvPr/>
        </p:nvSpPr>
        <p:spPr>
          <a:xfrm flipH="false" flipV="false" rot="0">
            <a:off x="692413" y="4785357"/>
            <a:ext cx="8297204" cy="4667177"/>
          </a:xfrm>
          <a:custGeom>
            <a:avLst/>
            <a:gdLst/>
            <a:ahLst/>
            <a:cxnLst/>
            <a:rect r="r" b="b" t="t" l="l"/>
            <a:pathLst>
              <a:path h="4667177" w="8297204">
                <a:moveTo>
                  <a:pt x="0" y="0"/>
                </a:moveTo>
                <a:lnTo>
                  <a:pt x="8297203" y="0"/>
                </a:lnTo>
                <a:lnTo>
                  <a:pt x="8297203" y="4667177"/>
                </a:lnTo>
                <a:lnTo>
                  <a:pt x="0" y="4667177"/>
                </a:lnTo>
                <a:lnTo>
                  <a:pt x="0" y="0"/>
                </a:lnTo>
                <a:close/>
              </a:path>
            </a:pathLst>
          </a:custGeom>
          <a:blipFill>
            <a:blip r:embed="rId8"/>
            <a:stretch>
              <a:fillRect l="0" t="0" r="0" b="0"/>
            </a:stretch>
          </a:blipFill>
        </p:spPr>
      </p:sp>
      <p:sp>
        <p:nvSpPr>
          <p:cNvPr name="TextBox 15" id="15"/>
          <p:cNvSpPr txBox="true"/>
          <p:nvPr/>
        </p:nvSpPr>
        <p:spPr>
          <a:xfrm rot="0">
            <a:off x="8404305" y="464203"/>
            <a:ext cx="6800100" cy="39387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Dashboard Firebase</a:t>
            </a:r>
          </a:p>
        </p:txBody>
      </p:sp>
      <p:sp>
        <p:nvSpPr>
          <p:cNvPr name="TextBox 16" id="16"/>
          <p:cNvSpPr txBox="true"/>
          <p:nvPr/>
        </p:nvSpPr>
        <p:spPr>
          <a:xfrm rot="0">
            <a:off x="692413" y="4391478"/>
            <a:ext cx="6800100" cy="39387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Dashboard Node-RED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FIELD TESTING</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46932" y="3500322"/>
            <a:ext cx="10236405" cy="5757978"/>
          </a:xfrm>
          <a:custGeom>
            <a:avLst/>
            <a:gdLst/>
            <a:ahLst/>
            <a:cxnLst/>
            <a:rect r="r" b="b" t="t" l="l"/>
            <a:pathLst>
              <a:path h="5757978" w="10236405">
                <a:moveTo>
                  <a:pt x="0" y="0"/>
                </a:moveTo>
                <a:lnTo>
                  <a:pt x="10236405" y="0"/>
                </a:lnTo>
                <a:lnTo>
                  <a:pt x="10236405" y="5757978"/>
                </a:lnTo>
                <a:lnTo>
                  <a:pt x="0" y="5757978"/>
                </a:lnTo>
                <a:lnTo>
                  <a:pt x="0" y="0"/>
                </a:lnTo>
                <a:close/>
              </a:path>
            </a:pathLst>
          </a:custGeom>
          <a:blipFill>
            <a:blip r:embed="rId6"/>
            <a:stretch>
              <a:fillRect l="0" t="0" r="0" b="0"/>
            </a:stretch>
          </a:blipFill>
        </p:spPr>
      </p:sp>
      <p:sp>
        <p:nvSpPr>
          <p:cNvPr name="Freeform 13" id="13"/>
          <p:cNvSpPr/>
          <p:nvPr/>
        </p:nvSpPr>
        <p:spPr>
          <a:xfrm flipH="false" flipV="false" rot="0">
            <a:off x="8989473" y="1028700"/>
            <a:ext cx="9298527" cy="6973895"/>
          </a:xfrm>
          <a:custGeom>
            <a:avLst/>
            <a:gdLst/>
            <a:ahLst/>
            <a:cxnLst/>
            <a:rect r="r" b="b" t="t" l="l"/>
            <a:pathLst>
              <a:path h="6973895" w="9298527">
                <a:moveTo>
                  <a:pt x="0" y="0"/>
                </a:moveTo>
                <a:lnTo>
                  <a:pt x="9298527" y="0"/>
                </a:lnTo>
                <a:lnTo>
                  <a:pt x="9298527" y="6973895"/>
                </a:lnTo>
                <a:lnTo>
                  <a:pt x="0" y="6973895"/>
                </a:lnTo>
                <a:lnTo>
                  <a:pt x="0" y="0"/>
                </a:lnTo>
                <a:close/>
              </a:path>
            </a:pathLst>
          </a:custGeom>
          <a:blipFill>
            <a:blip r:embed="rId7"/>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DATA TESTING</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874676" y="3326481"/>
            <a:ext cx="16538648" cy="5386959"/>
          </a:xfrm>
          <a:custGeom>
            <a:avLst/>
            <a:gdLst/>
            <a:ahLst/>
            <a:cxnLst/>
            <a:rect r="r" b="b" t="t" l="l"/>
            <a:pathLst>
              <a:path h="5386959" w="16538648">
                <a:moveTo>
                  <a:pt x="0" y="0"/>
                </a:moveTo>
                <a:lnTo>
                  <a:pt x="16538648" y="0"/>
                </a:lnTo>
                <a:lnTo>
                  <a:pt x="16538648" y="5386959"/>
                </a:lnTo>
                <a:lnTo>
                  <a:pt x="0" y="5386959"/>
                </a:lnTo>
                <a:lnTo>
                  <a:pt x="0" y="0"/>
                </a:lnTo>
                <a:close/>
              </a:path>
            </a:pathLst>
          </a:custGeom>
          <a:blipFill>
            <a:blip r:embed="rId6"/>
            <a:stretch>
              <a:fillRect l="-28774" t="-45431" r="-28381" b="-125968"/>
            </a:stretch>
          </a:blipFill>
        </p:spPr>
      </p:sp>
      <p:sp>
        <p:nvSpPr>
          <p:cNvPr name="TextBox 13" id="13"/>
          <p:cNvSpPr txBox="true"/>
          <p:nvPr/>
        </p:nvSpPr>
        <p:spPr>
          <a:xfrm rot="0">
            <a:off x="1028700" y="2886650"/>
            <a:ext cx="4812992" cy="439831"/>
          </a:xfrm>
          <a:prstGeom prst="rect">
            <a:avLst/>
          </a:prstGeom>
        </p:spPr>
        <p:txBody>
          <a:bodyPr anchor="t" rtlCol="false" tIns="0" lIns="0" bIns="0" rIns="0">
            <a:spAutoFit/>
          </a:bodyPr>
          <a:lstStyle/>
          <a:p>
            <a:pPr algn="l">
              <a:lnSpc>
                <a:spcPts val="3405"/>
              </a:lnSpc>
            </a:pPr>
            <a:r>
              <a:rPr lang="en-US" sz="2660" b="true">
                <a:solidFill>
                  <a:srgbClr val="1C263B"/>
                </a:solidFill>
                <a:latin typeface="Roboto Bold"/>
                <a:ea typeface="Roboto Bold"/>
                <a:cs typeface="Roboto Bold"/>
                <a:sym typeface="Roboto Bold"/>
              </a:rPr>
              <a:t>Power Meter 3-Phase PM1200</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DATA TESTING</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50963" y="3326481"/>
            <a:ext cx="16386074" cy="5515479"/>
          </a:xfrm>
          <a:custGeom>
            <a:avLst/>
            <a:gdLst/>
            <a:ahLst/>
            <a:cxnLst/>
            <a:rect r="r" b="b" t="t" l="l"/>
            <a:pathLst>
              <a:path h="5515479" w="16386074">
                <a:moveTo>
                  <a:pt x="0" y="0"/>
                </a:moveTo>
                <a:lnTo>
                  <a:pt x="16386074" y="0"/>
                </a:lnTo>
                <a:lnTo>
                  <a:pt x="16386074" y="5515479"/>
                </a:lnTo>
                <a:lnTo>
                  <a:pt x="0" y="5515479"/>
                </a:lnTo>
                <a:lnTo>
                  <a:pt x="0" y="0"/>
                </a:lnTo>
                <a:close/>
              </a:path>
            </a:pathLst>
          </a:custGeom>
          <a:blipFill>
            <a:blip r:embed="rId6"/>
            <a:stretch>
              <a:fillRect l="-29044" t="-42299" r="-28665" b="-121257"/>
            </a:stretch>
          </a:blipFill>
        </p:spPr>
      </p:sp>
      <p:sp>
        <p:nvSpPr>
          <p:cNvPr name="TextBox 13" id="13"/>
          <p:cNvSpPr txBox="true"/>
          <p:nvPr/>
        </p:nvSpPr>
        <p:spPr>
          <a:xfrm rot="0">
            <a:off x="2219323" y="2752782"/>
            <a:ext cx="3366747" cy="439831"/>
          </a:xfrm>
          <a:prstGeom prst="rect">
            <a:avLst/>
          </a:prstGeom>
        </p:spPr>
        <p:txBody>
          <a:bodyPr anchor="t" rtlCol="false" tIns="0" lIns="0" bIns="0" rIns="0">
            <a:spAutoFit/>
          </a:bodyPr>
          <a:lstStyle/>
          <a:p>
            <a:pPr algn="l">
              <a:lnSpc>
                <a:spcPts val="3405"/>
              </a:lnSpc>
            </a:pPr>
            <a:r>
              <a:rPr lang="en-US" sz="2660" b="true">
                <a:solidFill>
                  <a:srgbClr val="1C263B"/>
                </a:solidFill>
                <a:latin typeface="Roboto Bold"/>
                <a:ea typeface="Roboto Bold"/>
                <a:cs typeface="Roboto Bold"/>
                <a:sym typeface="Roboto Bold"/>
              </a:rPr>
              <a:t>Water Quality Sensor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DATA TESTING</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799056" y="3326481"/>
            <a:ext cx="16689888" cy="5396917"/>
          </a:xfrm>
          <a:custGeom>
            <a:avLst/>
            <a:gdLst/>
            <a:ahLst/>
            <a:cxnLst/>
            <a:rect r="r" b="b" t="t" l="l"/>
            <a:pathLst>
              <a:path h="5396917" w="16689888">
                <a:moveTo>
                  <a:pt x="0" y="0"/>
                </a:moveTo>
                <a:lnTo>
                  <a:pt x="16689888" y="0"/>
                </a:lnTo>
                <a:lnTo>
                  <a:pt x="16689888" y="5396917"/>
                </a:lnTo>
                <a:lnTo>
                  <a:pt x="0" y="5396917"/>
                </a:lnTo>
                <a:lnTo>
                  <a:pt x="0" y="0"/>
                </a:lnTo>
                <a:close/>
              </a:path>
            </a:pathLst>
          </a:custGeom>
          <a:blipFill>
            <a:blip r:embed="rId6"/>
            <a:stretch>
              <a:fillRect l="-29146" t="-45218" r="-28680" b="-129326"/>
            </a:stretch>
          </a:blipFill>
        </p:spPr>
      </p:sp>
      <p:sp>
        <p:nvSpPr>
          <p:cNvPr name="TextBox 13" id="13"/>
          <p:cNvSpPr txBox="true"/>
          <p:nvPr/>
        </p:nvSpPr>
        <p:spPr>
          <a:xfrm rot="0">
            <a:off x="2032711" y="2825393"/>
            <a:ext cx="3366747" cy="439831"/>
          </a:xfrm>
          <a:prstGeom prst="rect">
            <a:avLst/>
          </a:prstGeom>
        </p:spPr>
        <p:txBody>
          <a:bodyPr anchor="t" rtlCol="false" tIns="0" lIns="0" bIns="0" rIns="0">
            <a:spAutoFit/>
          </a:bodyPr>
          <a:lstStyle/>
          <a:p>
            <a:pPr algn="l">
              <a:lnSpc>
                <a:spcPts val="3405"/>
              </a:lnSpc>
            </a:pPr>
            <a:r>
              <a:rPr lang="en-US" sz="2660" b="true">
                <a:solidFill>
                  <a:srgbClr val="1C263B"/>
                </a:solidFill>
                <a:latin typeface="Roboto Bold"/>
                <a:ea typeface="Roboto Bold"/>
                <a:cs typeface="Roboto Bold"/>
                <a:sym typeface="Roboto Bold"/>
              </a:rPr>
              <a:t>Temperature Sensor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9680" y="7987095"/>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20063" y="-2539147"/>
            <a:ext cx="4852835" cy="4114800"/>
          </a:xfrm>
          <a:custGeom>
            <a:avLst/>
            <a:gdLst/>
            <a:ahLst/>
            <a:cxnLst/>
            <a:rect r="r" b="b" t="t" l="l"/>
            <a:pathLst>
              <a:path h="4114800" w="4852835">
                <a:moveTo>
                  <a:pt x="0" y="0"/>
                </a:moveTo>
                <a:lnTo>
                  <a:pt x="4852836" y="0"/>
                </a:lnTo>
                <a:lnTo>
                  <a:pt x="485283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V="true">
            <a:off x="1009650" y="1028700"/>
            <a:ext cx="0" cy="1568450"/>
          </a:xfrm>
          <a:prstGeom prst="line">
            <a:avLst/>
          </a:prstGeom>
          <a:ln cap="flat" w="38100">
            <a:solidFill>
              <a:srgbClr val="1C263B"/>
            </a:solidFill>
            <a:prstDash val="solid"/>
            <a:headEnd type="none" len="sm" w="sm"/>
            <a:tailEnd type="none" len="sm" w="sm"/>
          </a:ln>
        </p:spPr>
      </p:sp>
      <p:grpSp>
        <p:nvGrpSpPr>
          <p:cNvPr name="Group 5" id="5"/>
          <p:cNvGrpSpPr/>
          <p:nvPr/>
        </p:nvGrpSpPr>
        <p:grpSpPr>
          <a:xfrm rot="-5400000">
            <a:off x="15693220" y="1255503"/>
            <a:ext cx="600409" cy="1240707"/>
            <a:chOff x="0" y="0"/>
            <a:chExt cx="800545" cy="1654276"/>
          </a:xfrm>
        </p:grpSpPr>
        <p:sp>
          <p:nvSpPr>
            <p:cNvPr name="Freeform 6" id="6"/>
            <p:cNvSpPr/>
            <p:nvPr/>
          </p:nvSpPr>
          <p:spPr>
            <a:xfrm flipH="false" flipV="false" rot="0">
              <a:off x="272896" y="977443"/>
              <a:ext cx="85846" cy="81554"/>
            </a:xfrm>
            <a:custGeom>
              <a:avLst/>
              <a:gdLst/>
              <a:ahLst/>
              <a:cxnLst/>
              <a:rect r="r" b="b" t="t" l="l"/>
              <a:pathLst>
                <a:path h="81554" w="85846">
                  <a:moveTo>
                    <a:pt x="0" y="0"/>
                  </a:moveTo>
                  <a:lnTo>
                    <a:pt x="85846" y="0"/>
                  </a:lnTo>
                  <a:lnTo>
                    <a:pt x="85846" y="81554"/>
                  </a:lnTo>
                  <a:lnTo>
                    <a:pt x="0" y="81554"/>
                  </a:lnTo>
                  <a:lnTo>
                    <a:pt x="0" y="0"/>
                  </a:lnTo>
                  <a:close/>
                </a:path>
              </a:pathLst>
            </a:custGeom>
            <a:blipFill>
              <a:blip r:embed="rId6">
                <a:alphaModFix amt="138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86862" y="1256461"/>
              <a:ext cx="85846" cy="85846"/>
            </a:xfrm>
            <a:custGeom>
              <a:avLst/>
              <a:gdLst/>
              <a:ahLst/>
              <a:cxnLst/>
              <a:rect r="r" b="b" t="t" l="l"/>
              <a:pathLst>
                <a:path h="85846" w="85846">
                  <a:moveTo>
                    <a:pt x="0" y="0"/>
                  </a:moveTo>
                  <a:lnTo>
                    <a:pt x="85847" y="0"/>
                  </a:lnTo>
                  <a:lnTo>
                    <a:pt x="85847" y="85847"/>
                  </a:lnTo>
                  <a:lnTo>
                    <a:pt x="0" y="85847"/>
                  </a:lnTo>
                  <a:lnTo>
                    <a:pt x="0" y="0"/>
                  </a:lnTo>
                  <a:close/>
                </a:path>
              </a:pathLst>
            </a:custGeom>
            <a:blipFill>
              <a:blip r:embed="rId8">
                <a:alphaModFix amt="138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326" y="835388"/>
              <a:ext cx="57195" cy="85846"/>
            </a:xfrm>
            <a:custGeom>
              <a:avLst/>
              <a:gdLst/>
              <a:ahLst/>
              <a:cxnLst/>
              <a:rect r="r" b="b" t="t" l="l"/>
              <a:pathLst>
                <a:path h="85846" w="57195">
                  <a:moveTo>
                    <a:pt x="0" y="0"/>
                  </a:moveTo>
                  <a:lnTo>
                    <a:pt x="57195" y="0"/>
                  </a:lnTo>
                  <a:lnTo>
                    <a:pt x="57195" y="85846"/>
                  </a:lnTo>
                  <a:lnTo>
                    <a:pt x="0" y="85846"/>
                  </a:lnTo>
                  <a:lnTo>
                    <a:pt x="0" y="0"/>
                  </a:lnTo>
                  <a:close/>
                </a:path>
              </a:pathLst>
            </a:custGeom>
            <a:blipFill>
              <a:blip r:embed="rId10">
                <a:alphaModFix amt="138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419" y="1115879"/>
              <a:ext cx="75008" cy="85846"/>
            </a:xfrm>
            <a:custGeom>
              <a:avLst/>
              <a:gdLst/>
              <a:ahLst/>
              <a:cxnLst/>
              <a:rect r="r" b="b" t="t" l="l"/>
              <a:pathLst>
                <a:path h="85846" w="75008">
                  <a:moveTo>
                    <a:pt x="0" y="0"/>
                  </a:moveTo>
                  <a:lnTo>
                    <a:pt x="75008" y="0"/>
                  </a:lnTo>
                  <a:lnTo>
                    <a:pt x="75008" y="85847"/>
                  </a:lnTo>
                  <a:lnTo>
                    <a:pt x="0" y="85847"/>
                  </a:lnTo>
                  <a:lnTo>
                    <a:pt x="0" y="0"/>
                  </a:lnTo>
                  <a:close/>
                </a:path>
              </a:pathLst>
            </a:custGeom>
            <a:blipFill>
              <a:blip r:embed="rId12">
                <a:alphaModFix amt="1380"/>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0" y="975297"/>
              <a:ext cx="85846" cy="85846"/>
            </a:xfrm>
            <a:custGeom>
              <a:avLst/>
              <a:gdLst/>
              <a:ahLst/>
              <a:cxnLst/>
              <a:rect r="r" b="b" t="t" l="l"/>
              <a:pathLst>
                <a:path h="85846" w="85846">
                  <a:moveTo>
                    <a:pt x="0" y="0"/>
                  </a:moveTo>
                  <a:lnTo>
                    <a:pt x="85846" y="0"/>
                  </a:lnTo>
                  <a:lnTo>
                    <a:pt x="85846" y="85846"/>
                  </a:lnTo>
                  <a:lnTo>
                    <a:pt x="0" y="85846"/>
                  </a:lnTo>
                  <a:lnTo>
                    <a:pt x="0" y="0"/>
                  </a:lnTo>
                  <a:close/>
                </a:path>
              </a:pathLst>
            </a:custGeom>
            <a:blipFill>
              <a:blip r:embed="rId14">
                <a:alphaModFix amt="1380"/>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0" y="1556787"/>
              <a:ext cx="85846" cy="84129"/>
            </a:xfrm>
            <a:custGeom>
              <a:avLst/>
              <a:gdLst/>
              <a:ahLst/>
              <a:cxnLst/>
              <a:rect r="r" b="b" t="t" l="l"/>
              <a:pathLst>
                <a:path h="84129" w="85846">
                  <a:moveTo>
                    <a:pt x="0" y="0"/>
                  </a:moveTo>
                  <a:lnTo>
                    <a:pt x="85846" y="0"/>
                  </a:lnTo>
                  <a:lnTo>
                    <a:pt x="85846" y="84129"/>
                  </a:lnTo>
                  <a:lnTo>
                    <a:pt x="0" y="84129"/>
                  </a:lnTo>
                  <a:lnTo>
                    <a:pt x="0" y="0"/>
                  </a:lnTo>
                  <a:close/>
                </a:path>
              </a:pathLst>
            </a:custGeom>
            <a:blipFill>
              <a:blip r:embed="rId16">
                <a:alphaModFix amt="1380"/>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287221" y="1115879"/>
              <a:ext cx="57195" cy="85846"/>
            </a:xfrm>
            <a:custGeom>
              <a:avLst/>
              <a:gdLst/>
              <a:ahLst/>
              <a:cxnLst/>
              <a:rect r="r" b="b" t="t" l="l"/>
              <a:pathLst>
                <a:path h="85846" w="57195">
                  <a:moveTo>
                    <a:pt x="0" y="0"/>
                  </a:moveTo>
                  <a:lnTo>
                    <a:pt x="57195" y="0"/>
                  </a:lnTo>
                  <a:lnTo>
                    <a:pt x="57195" y="85847"/>
                  </a:lnTo>
                  <a:lnTo>
                    <a:pt x="0" y="85847"/>
                  </a:lnTo>
                  <a:lnTo>
                    <a:pt x="0" y="0"/>
                  </a:lnTo>
                  <a:close/>
                </a:path>
              </a:pathLst>
            </a:custGeom>
            <a:blipFill>
              <a:blip r:embed="rId18">
                <a:alphaModFix amt="1380"/>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13967" y="1259681"/>
              <a:ext cx="85846" cy="79408"/>
            </a:xfrm>
            <a:custGeom>
              <a:avLst/>
              <a:gdLst/>
              <a:ahLst/>
              <a:cxnLst/>
              <a:rect r="r" b="b" t="t" l="l"/>
              <a:pathLst>
                <a:path h="79408" w="85846">
                  <a:moveTo>
                    <a:pt x="0" y="0"/>
                  </a:moveTo>
                  <a:lnTo>
                    <a:pt x="85846" y="0"/>
                  </a:lnTo>
                  <a:lnTo>
                    <a:pt x="85846" y="79407"/>
                  </a:lnTo>
                  <a:lnTo>
                    <a:pt x="0" y="79407"/>
                  </a:lnTo>
                  <a:lnTo>
                    <a:pt x="0" y="0"/>
                  </a:lnTo>
                  <a:close/>
                </a:path>
              </a:pathLst>
            </a:custGeom>
            <a:blipFill>
              <a:blip r:embed="rId20">
                <a:alphaModFix amt="138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259702" y="1577390"/>
              <a:ext cx="85846" cy="42923"/>
            </a:xfrm>
            <a:custGeom>
              <a:avLst/>
              <a:gdLst/>
              <a:ahLst/>
              <a:cxnLst/>
              <a:rect r="r" b="b" t="t" l="l"/>
              <a:pathLst>
                <a:path h="42923" w="85846">
                  <a:moveTo>
                    <a:pt x="0" y="0"/>
                  </a:moveTo>
                  <a:lnTo>
                    <a:pt x="85847" y="0"/>
                  </a:lnTo>
                  <a:lnTo>
                    <a:pt x="85847" y="42923"/>
                  </a:lnTo>
                  <a:lnTo>
                    <a:pt x="0" y="42923"/>
                  </a:lnTo>
                  <a:lnTo>
                    <a:pt x="0" y="0"/>
                  </a:lnTo>
                  <a:close/>
                </a:path>
              </a:pathLst>
            </a:custGeom>
            <a:blipFill>
              <a:blip r:embed="rId22">
                <a:alphaModFix amt="1380"/>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false" rot="0">
              <a:off x="272896" y="847836"/>
              <a:ext cx="85846" cy="60951"/>
            </a:xfrm>
            <a:custGeom>
              <a:avLst/>
              <a:gdLst/>
              <a:ahLst/>
              <a:cxnLst/>
              <a:rect r="r" b="b" t="t" l="l"/>
              <a:pathLst>
                <a:path h="60951" w="85846">
                  <a:moveTo>
                    <a:pt x="0" y="0"/>
                  </a:moveTo>
                  <a:lnTo>
                    <a:pt x="85846" y="0"/>
                  </a:lnTo>
                  <a:lnTo>
                    <a:pt x="85846" y="60950"/>
                  </a:lnTo>
                  <a:lnTo>
                    <a:pt x="0" y="60950"/>
                  </a:lnTo>
                  <a:lnTo>
                    <a:pt x="0" y="0"/>
                  </a:lnTo>
                  <a:close/>
                </a:path>
              </a:pathLst>
            </a:custGeom>
            <a:blipFill>
              <a:blip r:embed="rId24">
                <a:alphaModFix amt="1380"/>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130107" y="1111727"/>
              <a:ext cx="98201" cy="94150"/>
            </a:xfrm>
            <a:custGeom>
              <a:avLst/>
              <a:gdLst/>
              <a:ahLst/>
              <a:cxnLst/>
              <a:rect r="r" b="b" t="t" l="l"/>
              <a:pathLst>
                <a:path h="94150" w="98201">
                  <a:moveTo>
                    <a:pt x="0" y="0"/>
                  </a:moveTo>
                  <a:lnTo>
                    <a:pt x="98202" y="0"/>
                  </a:lnTo>
                  <a:lnTo>
                    <a:pt x="98202" y="94151"/>
                  </a:lnTo>
                  <a:lnTo>
                    <a:pt x="0" y="94151"/>
                  </a:lnTo>
                  <a:lnTo>
                    <a:pt x="0" y="0"/>
                  </a:lnTo>
                  <a:close/>
                </a:path>
              </a:pathLst>
            </a:custGeom>
            <a:blipFill>
              <a:blip r:embed="rId26">
                <a:alphaModFix amt="1380"/>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46495" y="829210"/>
              <a:ext cx="65427" cy="98201"/>
            </a:xfrm>
            <a:custGeom>
              <a:avLst/>
              <a:gdLst/>
              <a:ahLst/>
              <a:cxnLst/>
              <a:rect r="r" b="b" t="t" l="l"/>
              <a:pathLst>
                <a:path h="98201" w="65427">
                  <a:moveTo>
                    <a:pt x="0" y="0"/>
                  </a:moveTo>
                  <a:lnTo>
                    <a:pt x="65426" y="0"/>
                  </a:lnTo>
                  <a:lnTo>
                    <a:pt x="65426" y="98202"/>
                  </a:lnTo>
                  <a:lnTo>
                    <a:pt x="0" y="98202"/>
                  </a:lnTo>
                  <a:lnTo>
                    <a:pt x="0" y="0"/>
                  </a:lnTo>
                  <a:close/>
                </a:path>
              </a:pathLst>
            </a:custGeom>
            <a:blipFill>
              <a:blip r:embed="rId28">
                <a:alphaModFix amt="1380"/>
                <a:extLst>
                  <a:ext uri="{96DAC541-7B7A-43D3-8B79-37D633B846F1}">
                    <asvg:svgBlip xmlns:asvg="http://schemas.microsoft.com/office/drawing/2016/SVG/main" r:embed="rId29"/>
                  </a:ext>
                </a:extLst>
              </a:blip>
              <a:stretch>
                <a:fillRect l="0" t="0" r="0" b="0"/>
              </a:stretch>
            </a:blipFill>
          </p:spPr>
        </p:sp>
        <p:sp>
          <p:nvSpPr>
            <p:cNvPr name="Freeform 18" id="18"/>
            <p:cNvSpPr/>
            <p:nvPr/>
          </p:nvSpPr>
          <p:spPr>
            <a:xfrm flipH="false" flipV="false" rot="0">
              <a:off x="154658" y="969120"/>
              <a:ext cx="49101" cy="98201"/>
            </a:xfrm>
            <a:custGeom>
              <a:avLst/>
              <a:gdLst/>
              <a:ahLst/>
              <a:cxnLst/>
              <a:rect r="r" b="b" t="t" l="l"/>
              <a:pathLst>
                <a:path h="98201" w="49101">
                  <a:moveTo>
                    <a:pt x="0" y="0"/>
                  </a:moveTo>
                  <a:lnTo>
                    <a:pt x="49100" y="0"/>
                  </a:lnTo>
                  <a:lnTo>
                    <a:pt x="49100" y="98201"/>
                  </a:lnTo>
                  <a:lnTo>
                    <a:pt x="0" y="98201"/>
                  </a:lnTo>
                  <a:lnTo>
                    <a:pt x="0" y="0"/>
                  </a:lnTo>
                  <a:close/>
                </a:path>
              </a:pathLst>
            </a:custGeom>
            <a:blipFill>
              <a:blip r:embed="rId30">
                <a:alphaModFix amt="1380"/>
                <a:extLst>
                  <a:ext uri="{96DAC541-7B7A-43D3-8B79-37D633B846F1}">
                    <asvg:svgBlip xmlns:asvg="http://schemas.microsoft.com/office/drawing/2016/SVG/main" r:embed="rId31"/>
                  </a:ext>
                </a:extLst>
              </a:blip>
              <a:stretch>
                <a:fillRect l="0" t="0" r="0" b="0"/>
              </a:stretch>
            </a:blipFill>
          </p:spPr>
        </p:sp>
        <p:sp>
          <p:nvSpPr>
            <p:cNvPr name="Freeform 19" id="19"/>
            <p:cNvSpPr/>
            <p:nvPr/>
          </p:nvSpPr>
          <p:spPr>
            <a:xfrm flipH="false" flipV="false" rot="0">
              <a:off x="160461" y="1250284"/>
              <a:ext cx="65427" cy="98201"/>
            </a:xfrm>
            <a:custGeom>
              <a:avLst/>
              <a:gdLst/>
              <a:ahLst/>
              <a:cxnLst/>
              <a:rect r="r" b="b" t="t" l="l"/>
              <a:pathLst>
                <a:path h="98201" w="65427">
                  <a:moveTo>
                    <a:pt x="0" y="0"/>
                  </a:moveTo>
                  <a:lnTo>
                    <a:pt x="65427" y="0"/>
                  </a:lnTo>
                  <a:lnTo>
                    <a:pt x="65427" y="98201"/>
                  </a:lnTo>
                  <a:lnTo>
                    <a:pt x="0" y="98201"/>
                  </a:lnTo>
                  <a:lnTo>
                    <a:pt x="0" y="0"/>
                  </a:lnTo>
                  <a:close/>
                </a:path>
              </a:pathLst>
            </a:custGeom>
            <a:blipFill>
              <a:blip r:embed="rId32">
                <a:alphaModFix amt="1380"/>
                <a:extLst>
                  <a:ext uri="{96DAC541-7B7A-43D3-8B79-37D633B846F1}">
                    <asvg:svgBlip xmlns:asvg="http://schemas.microsoft.com/office/drawing/2016/SVG/main" r:embed="rId33"/>
                  </a:ext>
                </a:extLst>
              </a:blip>
              <a:stretch>
                <a:fillRect l="0" t="0" r="0" b="0"/>
              </a:stretch>
            </a:blipFill>
          </p:spPr>
        </p:sp>
        <p:sp>
          <p:nvSpPr>
            <p:cNvPr name="Freeform 20" id="20"/>
            <p:cNvSpPr/>
            <p:nvPr/>
          </p:nvSpPr>
          <p:spPr>
            <a:xfrm flipH="false" flipV="false" rot="0">
              <a:off x="135826" y="1549751"/>
              <a:ext cx="73896" cy="98201"/>
            </a:xfrm>
            <a:custGeom>
              <a:avLst/>
              <a:gdLst/>
              <a:ahLst/>
              <a:cxnLst/>
              <a:rect r="r" b="b" t="t" l="l"/>
              <a:pathLst>
                <a:path h="98201" w="73896">
                  <a:moveTo>
                    <a:pt x="0" y="0"/>
                  </a:moveTo>
                  <a:lnTo>
                    <a:pt x="73896" y="0"/>
                  </a:lnTo>
                  <a:lnTo>
                    <a:pt x="73896" y="98201"/>
                  </a:lnTo>
                  <a:lnTo>
                    <a:pt x="0" y="98201"/>
                  </a:lnTo>
                  <a:lnTo>
                    <a:pt x="0" y="0"/>
                  </a:lnTo>
                  <a:close/>
                </a:path>
              </a:pathLst>
            </a:custGeom>
            <a:blipFill>
              <a:blip r:embed="rId34">
                <a:alphaModFix amt="1380"/>
                <a:extLst>
                  <a:ext uri="{96DAC541-7B7A-43D3-8B79-37D633B846F1}">
                    <asvg:svgBlip xmlns:asvg="http://schemas.microsoft.com/office/drawing/2016/SVG/main" r:embed="rId35"/>
                  </a:ext>
                </a:extLst>
              </a:blip>
              <a:stretch>
                <a:fillRect l="0" t="0" r="0" b="0"/>
              </a:stretch>
            </a:blipFill>
          </p:spPr>
        </p:sp>
        <p:sp>
          <p:nvSpPr>
            <p:cNvPr name="Freeform 21" id="21"/>
            <p:cNvSpPr/>
            <p:nvPr/>
          </p:nvSpPr>
          <p:spPr>
            <a:xfrm flipH="false" flipV="false" rot="0">
              <a:off x="551681" y="1552666"/>
              <a:ext cx="106173" cy="92371"/>
            </a:xfrm>
            <a:custGeom>
              <a:avLst/>
              <a:gdLst/>
              <a:ahLst/>
              <a:cxnLst/>
              <a:rect r="r" b="b" t="t" l="l"/>
              <a:pathLst>
                <a:path h="92371" w="106173">
                  <a:moveTo>
                    <a:pt x="0" y="0"/>
                  </a:moveTo>
                  <a:lnTo>
                    <a:pt x="106174" y="0"/>
                  </a:lnTo>
                  <a:lnTo>
                    <a:pt x="106174" y="92371"/>
                  </a:lnTo>
                  <a:lnTo>
                    <a:pt x="0" y="92371"/>
                  </a:lnTo>
                  <a:lnTo>
                    <a:pt x="0" y="0"/>
                  </a:lnTo>
                  <a:close/>
                </a:path>
              </a:pathLst>
            </a:custGeom>
            <a:blipFill>
              <a:blip r:embed="rId36">
                <a:alphaModFix amt="1380"/>
                <a:extLst>
                  <a:ext uri="{96DAC541-7B7A-43D3-8B79-37D633B846F1}">
                    <asvg:svgBlip xmlns:asvg="http://schemas.microsoft.com/office/drawing/2016/SVG/main" r:embed="rId37"/>
                  </a:ext>
                </a:extLst>
              </a:blip>
              <a:stretch>
                <a:fillRect l="0" t="0" r="0" b="0"/>
              </a:stretch>
            </a:blipFill>
          </p:spPr>
        </p:sp>
        <p:sp>
          <p:nvSpPr>
            <p:cNvPr name="Freeform 22" id="22"/>
            <p:cNvSpPr/>
            <p:nvPr/>
          </p:nvSpPr>
          <p:spPr>
            <a:xfrm flipH="false" flipV="false" rot="0">
              <a:off x="544260" y="830306"/>
              <a:ext cx="96010" cy="96010"/>
            </a:xfrm>
            <a:custGeom>
              <a:avLst/>
              <a:gdLst/>
              <a:ahLst/>
              <a:cxnLst/>
              <a:rect r="r" b="b" t="t" l="l"/>
              <a:pathLst>
                <a:path h="96010" w="96010">
                  <a:moveTo>
                    <a:pt x="0" y="0"/>
                  </a:moveTo>
                  <a:lnTo>
                    <a:pt x="96010" y="0"/>
                  </a:lnTo>
                  <a:lnTo>
                    <a:pt x="96010" y="96010"/>
                  </a:lnTo>
                  <a:lnTo>
                    <a:pt x="0" y="96010"/>
                  </a:lnTo>
                  <a:lnTo>
                    <a:pt x="0" y="0"/>
                  </a:lnTo>
                  <a:close/>
                </a:path>
              </a:pathLst>
            </a:custGeom>
            <a:blipFill>
              <a:blip r:embed="rId38">
                <a:alphaModFix amt="1380"/>
                <a:extLst>
                  <a:ext uri="{96DAC541-7B7A-43D3-8B79-37D633B846F1}">
                    <asvg:svgBlip xmlns:asvg="http://schemas.microsoft.com/office/drawing/2016/SVG/main" r:embed="rId39"/>
                  </a:ext>
                </a:extLst>
              </a:blip>
              <a:stretch>
                <a:fillRect l="0" t="0" r="0" b="0"/>
              </a:stretch>
            </a:blipFill>
          </p:spPr>
        </p:sp>
        <p:sp>
          <p:nvSpPr>
            <p:cNvPr name="Freeform 23" id="23"/>
            <p:cNvSpPr/>
            <p:nvPr/>
          </p:nvSpPr>
          <p:spPr>
            <a:xfrm flipH="false" flipV="false" rot="0">
              <a:off x="417962" y="1246298"/>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0">
                <a:alphaModFix amt="1380"/>
                <a:extLst>
                  <a:ext uri="{96DAC541-7B7A-43D3-8B79-37D633B846F1}">
                    <asvg:svgBlip xmlns:asvg="http://schemas.microsoft.com/office/drawing/2016/SVG/main" r:embed="rId41"/>
                  </a:ext>
                </a:extLst>
              </a:blip>
              <a:stretch>
                <a:fillRect l="0" t="0" r="0" b="0"/>
              </a:stretch>
            </a:blipFill>
          </p:spPr>
        </p:sp>
        <p:sp>
          <p:nvSpPr>
            <p:cNvPr name="Freeform 24" id="24"/>
            <p:cNvSpPr/>
            <p:nvPr/>
          </p:nvSpPr>
          <p:spPr>
            <a:xfrm flipH="false" flipV="false" rot="0">
              <a:off x="403996" y="1120978"/>
              <a:ext cx="106173" cy="75648"/>
            </a:xfrm>
            <a:custGeom>
              <a:avLst/>
              <a:gdLst/>
              <a:ahLst/>
              <a:cxnLst/>
              <a:rect r="r" b="b" t="t" l="l"/>
              <a:pathLst>
                <a:path h="75648" w="106173">
                  <a:moveTo>
                    <a:pt x="0" y="0"/>
                  </a:moveTo>
                  <a:lnTo>
                    <a:pt x="106173" y="0"/>
                  </a:lnTo>
                  <a:lnTo>
                    <a:pt x="106173" y="75649"/>
                  </a:lnTo>
                  <a:lnTo>
                    <a:pt x="0" y="75649"/>
                  </a:lnTo>
                  <a:lnTo>
                    <a:pt x="0" y="0"/>
                  </a:lnTo>
                  <a:close/>
                </a:path>
              </a:pathLst>
            </a:custGeom>
            <a:blipFill>
              <a:blip r:embed="rId42">
                <a:alphaModFix amt="1380"/>
                <a:extLst>
                  <a:ext uri="{96DAC541-7B7A-43D3-8B79-37D633B846F1}">
                    <asvg:svgBlip xmlns:asvg="http://schemas.microsoft.com/office/drawing/2016/SVG/main" r:embed="rId43"/>
                  </a:ext>
                </a:extLst>
              </a:blip>
              <a:stretch>
                <a:fillRect l="0" t="0" r="0" b="0"/>
              </a:stretch>
            </a:blipFill>
          </p:spPr>
        </p:sp>
        <p:sp>
          <p:nvSpPr>
            <p:cNvPr name="Freeform 25" id="25"/>
            <p:cNvSpPr/>
            <p:nvPr/>
          </p:nvSpPr>
          <p:spPr>
            <a:xfrm flipH="false" flipV="false" rot="0">
              <a:off x="403996" y="965134"/>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4">
                <a:alphaModFix amt="1380"/>
                <a:extLst>
                  <a:ext uri="{96DAC541-7B7A-43D3-8B79-37D633B846F1}">
                    <asvg:svgBlip xmlns:asvg="http://schemas.microsoft.com/office/drawing/2016/SVG/main" r:embed="rId45"/>
                  </a:ext>
                </a:extLst>
              </a:blip>
              <a:stretch>
                <a:fillRect l="0" t="0" r="0" b="0"/>
              </a:stretch>
            </a:blipFill>
          </p:spPr>
        </p:sp>
        <p:sp>
          <p:nvSpPr>
            <p:cNvPr name="Freeform 26" id="26"/>
            <p:cNvSpPr/>
            <p:nvPr/>
          </p:nvSpPr>
          <p:spPr>
            <a:xfrm flipH="false" flipV="false" rot="0">
              <a:off x="395528" y="1553860"/>
              <a:ext cx="106173" cy="89982"/>
            </a:xfrm>
            <a:custGeom>
              <a:avLst/>
              <a:gdLst/>
              <a:ahLst/>
              <a:cxnLst/>
              <a:rect r="r" b="b" t="t" l="l"/>
              <a:pathLst>
                <a:path h="89982" w="106173">
                  <a:moveTo>
                    <a:pt x="0" y="0"/>
                  </a:moveTo>
                  <a:lnTo>
                    <a:pt x="106174" y="0"/>
                  </a:lnTo>
                  <a:lnTo>
                    <a:pt x="106174" y="89982"/>
                  </a:lnTo>
                  <a:lnTo>
                    <a:pt x="0" y="89982"/>
                  </a:lnTo>
                  <a:lnTo>
                    <a:pt x="0" y="0"/>
                  </a:lnTo>
                  <a:close/>
                </a:path>
              </a:pathLst>
            </a:custGeom>
            <a:blipFill>
              <a:blip r:embed="rId46">
                <a:alphaModFix amt="1380"/>
                <a:extLst>
                  <a:ext uri="{96DAC541-7B7A-43D3-8B79-37D633B846F1}">
                    <asvg:svgBlip xmlns:asvg="http://schemas.microsoft.com/office/drawing/2016/SVG/main" r:embed="rId47"/>
                  </a:ext>
                </a:extLst>
              </a:blip>
              <a:stretch>
                <a:fillRect l="0" t="0" r="0" b="0"/>
              </a:stretch>
            </a:blipFill>
          </p:spPr>
        </p:sp>
        <p:sp>
          <p:nvSpPr>
            <p:cNvPr name="Freeform 27" id="27"/>
            <p:cNvSpPr/>
            <p:nvPr/>
          </p:nvSpPr>
          <p:spPr>
            <a:xfrm flipH="false" flipV="false" rot="0">
              <a:off x="430871" y="825224"/>
              <a:ext cx="52423" cy="106173"/>
            </a:xfrm>
            <a:custGeom>
              <a:avLst/>
              <a:gdLst/>
              <a:ahLst/>
              <a:cxnLst/>
              <a:rect r="r" b="b" t="t" l="l"/>
              <a:pathLst>
                <a:path h="106173" w="52423">
                  <a:moveTo>
                    <a:pt x="0" y="0"/>
                  </a:moveTo>
                  <a:lnTo>
                    <a:pt x="52423" y="0"/>
                  </a:lnTo>
                  <a:lnTo>
                    <a:pt x="52423" y="106174"/>
                  </a:lnTo>
                  <a:lnTo>
                    <a:pt x="0" y="106174"/>
                  </a:lnTo>
                  <a:lnTo>
                    <a:pt x="0" y="0"/>
                  </a:lnTo>
                  <a:close/>
                </a:path>
              </a:pathLst>
            </a:custGeom>
            <a:blipFill>
              <a:blip r:embed="rId48">
                <a:alphaModFix amt="1380"/>
                <a:extLst>
                  <a:ext uri="{96DAC541-7B7A-43D3-8B79-37D633B846F1}">
                    <asvg:svgBlip xmlns:asvg="http://schemas.microsoft.com/office/drawing/2016/SVG/main" r:embed="rId49"/>
                  </a:ext>
                </a:extLst>
              </a:blip>
              <a:stretch>
                <a:fillRect l="0" t="0" r="0" b="0"/>
              </a:stretch>
            </a:blipFill>
          </p:spPr>
        </p:sp>
        <p:sp>
          <p:nvSpPr>
            <p:cNvPr name="Freeform 28" id="28"/>
            <p:cNvSpPr/>
            <p:nvPr/>
          </p:nvSpPr>
          <p:spPr>
            <a:xfrm flipH="false" flipV="false" rot="0">
              <a:off x="553532" y="1278715"/>
              <a:ext cx="138374" cy="41339"/>
            </a:xfrm>
            <a:custGeom>
              <a:avLst/>
              <a:gdLst/>
              <a:ahLst/>
              <a:cxnLst/>
              <a:rect r="r" b="b" t="t" l="l"/>
              <a:pathLst>
                <a:path h="41339" w="138374">
                  <a:moveTo>
                    <a:pt x="0" y="0"/>
                  </a:moveTo>
                  <a:lnTo>
                    <a:pt x="138374" y="0"/>
                  </a:lnTo>
                  <a:lnTo>
                    <a:pt x="138374" y="41339"/>
                  </a:lnTo>
                  <a:lnTo>
                    <a:pt x="0" y="41339"/>
                  </a:lnTo>
                  <a:lnTo>
                    <a:pt x="0" y="0"/>
                  </a:lnTo>
                  <a:close/>
                </a:path>
              </a:pathLst>
            </a:custGeom>
            <a:blipFill>
              <a:blip r:embed="rId50">
                <a:alphaModFix amt="1380"/>
                <a:extLst>
                  <a:ext uri="{96DAC541-7B7A-43D3-8B79-37D633B846F1}">
                    <asvg:svgBlip xmlns:asvg="http://schemas.microsoft.com/office/drawing/2016/SVG/main" r:embed="rId51"/>
                  </a:ext>
                </a:extLst>
              </a:blip>
              <a:stretch>
                <a:fillRect l="0" t="0" r="0" b="0"/>
              </a:stretch>
            </a:blipFill>
          </p:spPr>
        </p:sp>
        <p:sp>
          <p:nvSpPr>
            <p:cNvPr name="Freeform 29" id="29"/>
            <p:cNvSpPr/>
            <p:nvPr/>
          </p:nvSpPr>
          <p:spPr>
            <a:xfrm flipH="false" flipV="false" rot="0">
              <a:off x="550880" y="972099"/>
              <a:ext cx="97354" cy="92242"/>
            </a:xfrm>
            <a:custGeom>
              <a:avLst/>
              <a:gdLst/>
              <a:ahLst/>
              <a:cxnLst/>
              <a:rect r="r" b="b" t="t" l="l"/>
              <a:pathLst>
                <a:path h="92242" w="97354">
                  <a:moveTo>
                    <a:pt x="0" y="0"/>
                  </a:moveTo>
                  <a:lnTo>
                    <a:pt x="97354" y="0"/>
                  </a:lnTo>
                  <a:lnTo>
                    <a:pt x="97354" y="92243"/>
                  </a:lnTo>
                  <a:lnTo>
                    <a:pt x="0" y="92243"/>
                  </a:lnTo>
                  <a:lnTo>
                    <a:pt x="0" y="0"/>
                  </a:lnTo>
                  <a:close/>
                </a:path>
              </a:pathLst>
            </a:custGeom>
            <a:blipFill>
              <a:blip r:embed="rId52">
                <a:alphaModFix amt="1380"/>
                <a:extLst>
                  <a:ext uri="{96DAC541-7B7A-43D3-8B79-37D633B846F1}">
                    <asvg:svgBlip xmlns:asvg="http://schemas.microsoft.com/office/drawing/2016/SVG/main" r:embed="rId53"/>
                  </a:ext>
                </a:extLst>
              </a:blip>
              <a:stretch>
                <a:fillRect l="0" t="0" r="0" b="0"/>
              </a:stretch>
            </a:blipFill>
          </p:spPr>
        </p:sp>
        <p:sp>
          <p:nvSpPr>
            <p:cNvPr name="Freeform 30" id="30"/>
            <p:cNvSpPr/>
            <p:nvPr/>
          </p:nvSpPr>
          <p:spPr>
            <a:xfrm flipH="false" flipV="false" rot="0">
              <a:off x="554184" y="1104975"/>
              <a:ext cx="107655" cy="107655"/>
            </a:xfrm>
            <a:custGeom>
              <a:avLst/>
              <a:gdLst/>
              <a:ahLst/>
              <a:cxnLst/>
              <a:rect r="r" b="b" t="t" l="l"/>
              <a:pathLst>
                <a:path h="107655" w="107655">
                  <a:moveTo>
                    <a:pt x="0" y="0"/>
                  </a:moveTo>
                  <a:lnTo>
                    <a:pt x="107655" y="0"/>
                  </a:lnTo>
                  <a:lnTo>
                    <a:pt x="107655" y="107655"/>
                  </a:lnTo>
                  <a:lnTo>
                    <a:pt x="0" y="107655"/>
                  </a:lnTo>
                  <a:lnTo>
                    <a:pt x="0" y="0"/>
                  </a:lnTo>
                  <a:close/>
                </a:path>
              </a:pathLst>
            </a:custGeom>
            <a:blipFill>
              <a:blip r:embed="rId54">
                <a:alphaModFix amt="1380"/>
                <a:extLst>
                  <a:ext uri="{96DAC541-7B7A-43D3-8B79-37D633B846F1}">
                    <asvg:svgBlip xmlns:asvg="http://schemas.microsoft.com/office/drawing/2016/SVG/main" r:embed="rId55"/>
                  </a:ext>
                </a:extLst>
              </a:blip>
              <a:stretch>
                <a:fillRect l="0" t="0" r="0" b="0"/>
              </a:stretch>
            </a:blipFill>
          </p:spPr>
        </p:sp>
        <p:sp>
          <p:nvSpPr>
            <p:cNvPr name="Freeform 31" id="31"/>
            <p:cNvSpPr/>
            <p:nvPr/>
          </p:nvSpPr>
          <p:spPr>
            <a:xfrm flipH="false" flipV="false" rot="0">
              <a:off x="685330" y="839570"/>
              <a:ext cx="115215" cy="77482"/>
            </a:xfrm>
            <a:custGeom>
              <a:avLst/>
              <a:gdLst/>
              <a:ahLst/>
              <a:cxnLst/>
              <a:rect r="r" b="b" t="t" l="l"/>
              <a:pathLst>
                <a:path h="77482" w="115215">
                  <a:moveTo>
                    <a:pt x="0" y="0"/>
                  </a:moveTo>
                  <a:lnTo>
                    <a:pt x="115215" y="0"/>
                  </a:lnTo>
                  <a:lnTo>
                    <a:pt x="115215" y="77482"/>
                  </a:lnTo>
                  <a:lnTo>
                    <a:pt x="0" y="77482"/>
                  </a:lnTo>
                  <a:lnTo>
                    <a:pt x="0" y="0"/>
                  </a:lnTo>
                  <a:close/>
                </a:path>
              </a:pathLst>
            </a:custGeom>
            <a:blipFill>
              <a:blip r:embed="rId56">
                <a:alphaModFix amt="1380"/>
                <a:extLst>
                  <a:ext uri="{96DAC541-7B7A-43D3-8B79-37D633B846F1}">
                    <asvg:svgBlip xmlns:asvg="http://schemas.microsoft.com/office/drawing/2016/SVG/main" r:embed="rId57"/>
                  </a:ext>
                </a:extLst>
              </a:blip>
              <a:stretch>
                <a:fillRect l="0" t="0" r="0" b="0"/>
              </a:stretch>
            </a:blipFill>
          </p:spPr>
        </p:sp>
        <p:sp>
          <p:nvSpPr>
            <p:cNvPr name="Freeform 32" id="32"/>
            <p:cNvSpPr/>
            <p:nvPr/>
          </p:nvSpPr>
          <p:spPr>
            <a:xfrm flipH="false" flipV="false" rot="0">
              <a:off x="689110" y="972785"/>
              <a:ext cx="107655" cy="95948"/>
            </a:xfrm>
            <a:custGeom>
              <a:avLst/>
              <a:gdLst/>
              <a:ahLst/>
              <a:cxnLst/>
              <a:rect r="r" b="b" t="t" l="l"/>
              <a:pathLst>
                <a:path h="95948" w="107655">
                  <a:moveTo>
                    <a:pt x="0" y="0"/>
                  </a:moveTo>
                  <a:lnTo>
                    <a:pt x="107655" y="0"/>
                  </a:lnTo>
                  <a:lnTo>
                    <a:pt x="107655" y="95947"/>
                  </a:lnTo>
                  <a:lnTo>
                    <a:pt x="0" y="95947"/>
                  </a:lnTo>
                  <a:lnTo>
                    <a:pt x="0" y="0"/>
                  </a:lnTo>
                  <a:close/>
                </a:path>
              </a:pathLst>
            </a:custGeom>
            <a:blipFill>
              <a:blip r:embed="rId58">
                <a:alphaModFix amt="1380"/>
                <a:extLst>
                  <a:ext uri="{96DAC541-7B7A-43D3-8B79-37D633B846F1}">
                    <asvg:svgBlip xmlns:asvg="http://schemas.microsoft.com/office/drawing/2016/SVG/main" r:embed="rId59"/>
                  </a:ext>
                </a:extLst>
              </a:blip>
              <a:stretch>
                <a:fillRect l="0" t="0" r="0" b="0"/>
              </a:stretch>
            </a:blipFill>
          </p:spPr>
        </p:sp>
        <p:sp>
          <p:nvSpPr>
            <p:cNvPr name="Freeform 33" id="33"/>
            <p:cNvSpPr/>
            <p:nvPr/>
          </p:nvSpPr>
          <p:spPr>
            <a:xfrm flipH="false" flipV="false" rot="0">
              <a:off x="689282" y="1124465"/>
              <a:ext cx="107311" cy="78069"/>
            </a:xfrm>
            <a:custGeom>
              <a:avLst/>
              <a:gdLst/>
              <a:ahLst/>
              <a:cxnLst/>
              <a:rect r="r" b="b" t="t" l="l"/>
              <a:pathLst>
                <a:path h="78069" w="107311">
                  <a:moveTo>
                    <a:pt x="0" y="0"/>
                  </a:moveTo>
                  <a:lnTo>
                    <a:pt x="107311" y="0"/>
                  </a:lnTo>
                  <a:lnTo>
                    <a:pt x="107311" y="78069"/>
                  </a:lnTo>
                  <a:lnTo>
                    <a:pt x="0" y="78069"/>
                  </a:lnTo>
                  <a:lnTo>
                    <a:pt x="0" y="0"/>
                  </a:lnTo>
                  <a:close/>
                </a:path>
              </a:pathLst>
            </a:custGeom>
            <a:blipFill>
              <a:blip r:embed="rId60">
                <a:alphaModFix amt="1380"/>
                <a:extLst>
                  <a:ext uri="{96DAC541-7B7A-43D3-8B79-37D633B846F1}">
                    <asvg:svgBlip xmlns:asvg="http://schemas.microsoft.com/office/drawing/2016/SVG/main" r:embed="rId61"/>
                  </a:ext>
                </a:extLst>
              </a:blip>
              <a:stretch>
                <a:fillRect l="0" t="0" r="0" b="0"/>
              </a:stretch>
            </a:blipFill>
          </p:spPr>
        </p:sp>
        <p:sp>
          <p:nvSpPr>
            <p:cNvPr name="Freeform 34" id="34"/>
            <p:cNvSpPr/>
            <p:nvPr/>
          </p:nvSpPr>
          <p:spPr>
            <a:xfrm flipH="false" flipV="false" rot="0">
              <a:off x="694634" y="1258267"/>
              <a:ext cx="96607" cy="75595"/>
            </a:xfrm>
            <a:custGeom>
              <a:avLst/>
              <a:gdLst/>
              <a:ahLst/>
              <a:cxnLst/>
              <a:rect r="r" b="b" t="t" l="l"/>
              <a:pathLst>
                <a:path h="75595" w="96607">
                  <a:moveTo>
                    <a:pt x="0" y="0"/>
                  </a:moveTo>
                  <a:lnTo>
                    <a:pt x="96607" y="0"/>
                  </a:lnTo>
                  <a:lnTo>
                    <a:pt x="96607" y="75595"/>
                  </a:lnTo>
                  <a:lnTo>
                    <a:pt x="0" y="75595"/>
                  </a:lnTo>
                  <a:lnTo>
                    <a:pt x="0" y="0"/>
                  </a:lnTo>
                  <a:close/>
                </a:path>
              </a:pathLst>
            </a:custGeom>
            <a:blipFill>
              <a:blip r:embed="rId62">
                <a:alphaModFix amt="1380"/>
                <a:extLst>
                  <a:ext uri="{96DAC541-7B7A-43D3-8B79-37D633B846F1}">
                    <asvg:svgBlip xmlns:asvg="http://schemas.microsoft.com/office/drawing/2016/SVG/main" r:embed="rId63"/>
                  </a:ext>
                </a:extLst>
              </a:blip>
              <a:stretch>
                <a:fillRect l="0" t="0" r="0" b="0"/>
              </a:stretch>
            </a:blipFill>
          </p:spPr>
        </p:sp>
        <p:sp>
          <p:nvSpPr>
            <p:cNvPr name="Freeform 35" id="35"/>
            <p:cNvSpPr/>
            <p:nvPr/>
          </p:nvSpPr>
          <p:spPr>
            <a:xfrm flipH="false" flipV="false" rot="0">
              <a:off x="715225" y="1543426"/>
              <a:ext cx="55425" cy="110850"/>
            </a:xfrm>
            <a:custGeom>
              <a:avLst/>
              <a:gdLst/>
              <a:ahLst/>
              <a:cxnLst/>
              <a:rect r="r" b="b" t="t" l="l"/>
              <a:pathLst>
                <a:path h="110850" w="55425">
                  <a:moveTo>
                    <a:pt x="0" y="0"/>
                  </a:moveTo>
                  <a:lnTo>
                    <a:pt x="55425" y="0"/>
                  </a:lnTo>
                  <a:lnTo>
                    <a:pt x="55425" y="110850"/>
                  </a:lnTo>
                  <a:lnTo>
                    <a:pt x="0" y="110850"/>
                  </a:lnTo>
                  <a:lnTo>
                    <a:pt x="0" y="0"/>
                  </a:lnTo>
                  <a:close/>
                </a:path>
              </a:pathLst>
            </a:custGeom>
            <a:blipFill>
              <a:blip r:embed="rId64">
                <a:alphaModFix amt="1380"/>
                <a:extLst>
                  <a:ext uri="{96DAC541-7B7A-43D3-8B79-37D633B846F1}">
                    <asvg:svgBlip xmlns:asvg="http://schemas.microsoft.com/office/drawing/2016/SVG/main" r:embed="rId65"/>
                  </a:ext>
                </a:extLst>
              </a:blip>
              <a:stretch>
                <a:fillRect l="0" t="0" r="0" b="0"/>
              </a:stretch>
            </a:blipFill>
          </p:spPr>
        </p:sp>
        <p:sp>
          <p:nvSpPr>
            <p:cNvPr name="Freeform 36" id="36"/>
            <p:cNvSpPr/>
            <p:nvPr/>
          </p:nvSpPr>
          <p:spPr>
            <a:xfrm flipH="false" flipV="false" rot="0">
              <a:off x="13967" y="1413184"/>
              <a:ext cx="94540" cy="69487"/>
            </a:xfrm>
            <a:custGeom>
              <a:avLst/>
              <a:gdLst/>
              <a:ahLst/>
              <a:cxnLst/>
              <a:rect r="r" b="b" t="t" l="l"/>
              <a:pathLst>
                <a:path h="69487" w="94540">
                  <a:moveTo>
                    <a:pt x="0" y="0"/>
                  </a:moveTo>
                  <a:lnTo>
                    <a:pt x="94540" y="0"/>
                  </a:lnTo>
                  <a:lnTo>
                    <a:pt x="94540" y="69487"/>
                  </a:lnTo>
                  <a:lnTo>
                    <a:pt x="0" y="69487"/>
                  </a:lnTo>
                  <a:lnTo>
                    <a:pt x="0" y="0"/>
                  </a:lnTo>
                  <a:close/>
                </a:path>
              </a:pathLst>
            </a:custGeom>
            <a:blipFill>
              <a:blip r:embed="rId66">
                <a:alphaModFix amt="1380"/>
                <a:extLst>
                  <a:ext uri="{96DAC541-7B7A-43D3-8B79-37D633B846F1}">
                    <asvg:svgBlip xmlns:asvg="http://schemas.microsoft.com/office/drawing/2016/SVG/main" r:embed="rId67"/>
                  </a:ext>
                </a:extLst>
              </a:blip>
              <a:stretch>
                <a:fillRect l="0" t="0" r="0" b="0"/>
              </a:stretch>
            </a:blipFill>
          </p:spPr>
        </p:sp>
        <p:sp>
          <p:nvSpPr>
            <p:cNvPr name="Freeform 37" id="37"/>
            <p:cNvSpPr/>
            <p:nvPr/>
          </p:nvSpPr>
          <p:spPr>
            <a:xfrm flipH="false" flipV="false" rot="0">
              <a:off x="142663" y="1411699"/>
              <a:ext cx="108755" cy="72458"/>
            </a:xfrm>
            <a:custGeom>
              <a:avLst/>
              <a:gdLst/>
              <a:ahLst/>
              <a:cxnLst/>
              <a:rect r="r" b="b" t="t" l="l"/>
              <a:pathLst>
                <a:path h="72458" w="108755">
                  <a:moveTo>
                    <a:pt x="0" y="0"/>
                  </a:moveTo>
                  <a:lnTo>
                    <a:pt x="108755" y="0"/>
                  </a:lnTo>
                  <a:lnTo>
                    <a:pt x="108755" y="72457"/>
                  </a:lnTo>
                  <a:lnTo>
                    <a:pt x="0" y="72457"/>
                  </a:lnTo>
                  <a:lnTo>
                    <a:pt x="0" y="0"/>
                  </a:lnTo>
                  <a:close/>
                </a:path>
              </a:pathLst>
            </a:custGeom>
            <a:blipFill>
              <a:blip r:embed="rId68">
                <a:alphaModFix amt="1380"/>
                <a:extLst>
                  <a:ext uri="{96DAC541-7B7A-43D3-8B79-37D633B846F1}">
                    <asvg:svgBlip xmlns:asvg="http://schemas.microsoft.com/office/drawing/2016/SVG/main" r:embed="rId69"/>
                  </a:ext>
                </a:extLst>
              </a:blip>
              <a:stretch>
                <a:fillRect l="0" t="0" r="0" b="0"/>
              </a:stretch>
            </a:blipFill>
          </p:spPr>
        </p:sp>
        <p:sp>
          <p:nvSpPr>
            <p:cNvPr name="Freeform 38" id="38"/>
            <p:cNvSpPr/>
            <p:nvPr/>
          </p:nvSpPr>
          <p:spPr>
            <a:xfrm flipH="false" flipV="false" rot="0">
              <a:off x="285574" y="1401358"/>
              <a:ext cx="93139" cy="93139"/>
            </a:xfrm>
            <a:custGeom>
              <a:avLst/>
              <a:gdLst/>
              <a:ahLst/>
              <a:cxnLst/>
              <a:rect r="r" b="b" t="t" l="l"/>
              <a:pathLst>
                <a:path h="93139" w="93139">
                  <a:moveTo>
                    <a:pt x="0" y="0"/>
                  </a:moveTo>
                  <a:lnTo>
                    <a:pt x="93139" y="0"/>
                  </a:lnTo>
                  <a:lnTo>
                    <a:pt x="93139" y="93139"/>
                  </a:lnTo>
                  <a:lnTo>
                    <a:pt x="0" y="93139"/>
                  </a:lnTo>
                  <a:lnTo>
                    <a:pt x="0" y="0"/>
                  </a:lnTo>
                  <a:close/>
                </a:path>
              </a:pathLst>
            </a:custGeom>
            <a:blipFill>
              <a:blip r:embed="rId70">
                <a:alphaModFix amt="1380"/>
                <a:extLst>
                  <a:ext uri="{96DAC541-7B7A-43D3-8B79-37D633B846F1}">
                    <asvg:svgBlip xmlns:asvg="http://schemas.microsoft.com/office/drawing/2016/SVG/main" r:embed="rId71"/>
                  </a:ext>
                </a:extLst>
              </a:blip>
              <a:stretch>
                <a:fillRect l="0" t="0" r="0" b="0"/>
              </a:stretch>
            </a:blipFill>
          </p:spPr>
        </p:sp>
        <p:sp>
          <p:nvSpPr>
            <p:cNvPr name="Freeform 39" id="39"/>
            <p:cNvSpPr/>
            <p:nvPr/>
          </p:nvSpPr>
          <p:spPr>
            <a:xfrm flipH="false" flipV="false" rot="0">
              <a:off x="412869" y="1429707"/>
              <a:ext cx="121981" cy="36442"/>
            </a:xfrm>
            <a:custGeom>
              <a:avLst/>
              <a:gdLst/>
              <a:ahLst/>
              <a:cxnLst/>
              <a:rect r="r" b="b" t="t" l="l"/>
              <a:pathLst>
                <a:path h="36442" w="121981">
                  <a:moveTo>
                    <a:pt x="0" y="0"/>
                  </a:moveTo>
                  <a:lnTo>
                    <a:pt x="121981" y="0"/>
                  </a:lnTo>
                  <a:lnTo>
                    <a:pt x="121981" y="36441"/>
                  </a:lnTo>
                  <a:lnTo>
                    <a:pt x="0" y="36441"/>
                  </a:lnTo>
                  <a:lnTo>
                    <a:pt x="0" y="0"/>
                  </a:lnTo>
                  <a:close/>
                </a:path>
              </a:pathLst>
            </a:custGeom>
            <a:blipFill>
              <a:blip r:embed="rId72">
                <a:alphaModFix amt="1380"/>
                <a:extLst>
                  <a:ext uri="{96DAC541-7B7A-43D3-8B79-37D633B846F1}">
                    <asvg:svgBlip xmlns:asvg="http://schemas.microsoft.com/office/drawing/2016/SVG/main" r:embed="rId73"/>
                  </a:ext>
                </a:extLst>
              </a:blip>
              <a:stretch>
                <a:fillRect l="0" t="0" r="0" b="0"/>
              </a:stretch>
            </a:blipFill>
          </p:spPr>
        </p:sp>
        <p:sp>
          <p:nvSpPr>
            <p:cNvPr name="Freeform 40" id="40"/>
            <p:cNvSpPr/>
            <p:nvPr/>
          </p:nvSpPr>
          <p:spPr>
            <a:xfrm flipH="false" flipV="false" rot="0">
              <a:off x="569006" y="1413058"/>
              <a:ext cx="104673" cy="69738"/>
            </a:xfrm>
            <a:custGeom>
              <a:avLst/>
              <a:gdLst/>
              <a:ahLst/>
              <a:cxnLst/>
              <a:rect r="r" b="b" t="t" l="l"/>
              <a:pathLst>
                <a:path h="69738" w="104673">
                  <a:moveTo>
                    <a:pt x="0" y="0"/>
                  </a:moveTo>
                  <a:lnTo>
                    <a:pt x="104672" y="0"/>
                  </a:lnTo>
                  <a:lnTo>
                    <a:pt x="104672" y="69739"/>
                  </a:lnTo>
                  <a:lnTo>
                    <a:pt x="0" y="69739"/>
                  </a:lnTo>
                  <a:lnTo>
                    <a:pt x="0" y="0"/>
                  </a:lnTo>
                  <a:close/>
                </a:path>
              </a:pathLst>
            </a:custGeom>
            <a:blipFill>
              <a:blip r:embed="rId74">
                <a:alphaModFix amt="1380"/>
                <a:extLst>
                  <a:ext uri="{96DAC541-7B7A-43D3-8B79-37D633B846F1}">
                    <asvg:svgBlip xmlns:asvg="http://schemas.microsoft.com/office/drawing/2016/SVG/main" r:embed="rId75"/>
                  </a:ext>
                </a:extLst>
              </a:blip>
              <a:stretch>
                <a:fillRect l="0" t="0" r="0" b="0"/>
              </a:stretch>
            </a:blipFill>
          </p:spPr>
        </p:sp>
        <p:sp>
          <p:nvSpPr>
            <p:cNvPr name="Freeform 41" id="41"/>
            <p:cNvSpPr/>
            <p:nvPr/>
          </p:nvSpPr>
          <p:spPr>
            <a:xfrm flipH="false" flipV="false" rot="0">
              <a:off x="692887" y="1389595"/>
              <a:ext cx="100101" cy="98099"/>
            </a:xfrm>
            <a:custGeom>
              <a:avLst/>
              <a:gdLst/>
              <a:ahLst/>
              <a:cxnLst/>
              <a:rect r="r" b="b" t="t" l="l"/>
              <a:pathLst>
                <a:path h="98099" w="100101">
                  <a:moveTo>
                    <a:pt x="0" y="0"/>
                  </a:moveTo>
                  <a:lnTo>
                    <a:pt x="100101" y="0"/>
                  </a:lnTo>
                  <a:lnTo>
                    <a:pt x="100101" y="98098"/>
                  </a:lnTo>
                  <a:lnTo>
                    <a:pt x="0" y="98098"/>
                  </a:lnTo>
                  <a:lnTo>
                    <a:pt x="0" y="0"/>
                  </a:lnTo>
                  <a:close/>
                </a:path>
              </a:pathLst>
            </a:custGeom>
            <a:blipFill>
              <a:blip r:embed="rId76">
                <a:alphaModFix amt="1380"/>
                <a:extLst>
                  <a:ext uri="{96DAC541-7B7A-43D3-8B79-37D633B846F1}">
                    <asvg:svgBlip xmlns:asvg="http://schemas.microsoft.com/office/drawing/2016/SVG/main" r:embed="rId77"/>
                  </a:ext>
                </a:extLst>
              </a:blip>
              <a:stretch>
                <a:fillRect l="0" t="0" r="0" b="0"/>
              </a:stretch>
            </a:blipFill>
          </p:spPr>
        </p:sp>
        <p:sp>
          <p:nvSpPr>
            <p:cNvPr name="Freeform 42" id="42"/>
            <p:cNvSpPr/>
            <p:nvPr/>
          </p:nvSpPr>
          <p:spPr>
            <a:xfrm flipH="false" flipV="false" rot="0">
              <a:off x="13272" y="0"/>
              <a:ext cx="79190" cy="95410"/>
            </a:xfrm>
            <a:custGeom>
              <a:avLst/>
              <a:gdLst/>
              <a:ahLst/>
              <a:cxnLst/>
              <a:rect r="r" b="b" t="t" l="l"/>
              <a:pathLst>
                <a:path h="95410" w="79190">
                  <a:moveTo>
                    <a:pt x="0" y="0"/>
                  </a:moveTo>
                  <a:lnTo>
                    <a:pt x="79190" y="0"/>
                  </a:lnTo>
                  <a:lnTo>
                    <a:pt x="79190" y="95410"/>
                  </a:lnTo>
                  <a:lnTo>
                    <a:pt x="0" y="95410"/>
                  </a:lnTo>
                  <a:lnTo>
                    <a:pt x="0" y="0"/>
                  </a:lnTo>
                  <a:close/>
                </a:path>
              </a:pathLst>
            </a:custGeom>
            <a:blipFill>
              <a:blip r:embed="rId78">
                <a:alphaModFix amt="2300"/>
                <a:extLst>
                  <a:ext uri="{96DAC541-7B7A-43D3-8B79-37D633B846F1}">
                    <asvg:svgBlip xmlns:asvg="http://schemas.microsoft.com/office/drawing/2016/SVG/main" r:embed="rId79"/>
                  </a:ext>
                </a:extLst>
              </a:blip>
              <a:stretch>
                <a:fillRect l="0" t="0" r="0" b="0"/>
              </a:stretch>
            </a:blipFill>
          </p:spPr>
        </p:sp>
        <p:sp>
          <p:nvSpPr>
            <p:cNvPr name="Freeform 43" id="43"/>
            <p:cNvSpPr/>
            <p:nvPr/>
          </p:nvSpPr>
          <p:spPr>
            <a:xfrm flipH="false" flipV="false" rot="0">
              <a:off x="524600" y="679596"/>
              <a:ext cx="71796" cy="95410"/>
            </a:xfrm>
            <a:custGeom>
              <a:avLst/>
              <a:gdLst/>
              <a:ahLst/>
              <a:cxnLst/>
              <a:rect r="r" b="b" t="t" l="l"/>
              <a:pathLst>
                <a:path h="95410" w="71796">
                  <a:moveTo>
                    <a:pt x="0" y="0"/>
                  </a:moveTo>
                  <a:lnTo>
                    <a:pt x="71796" y="0"/>
                  </a:lnTo>
                  <a:lnTo>
                    <a:pt x="71796" y="95410"/>
                  </a:lnTo>
                  <a:lnTo>
                    <a:pt x="0" y="95410"/>
                  </a:lnTo>
                  <a:lnTo>
                    <a:pt x="0" y="0"/>
                  </a:lnTo>
                  <a:close/>
                </a:path>
              </a:pathLst>
            </a:custGeom>
            <a:blipFill>
              <a:blip r:embed="rId80">
                <a:alphaModFix amt="2300"/>
                <a:extLst>
                  <a:ext uri="{96DAC541-7B7A-43D3-8B79-37D633B846F1}">
                    <asvg:svgBlip xmlns:asvg="http://schemas.microsoft.com/office/drawing/2016/SVG/main" r:embed="rId81"/>
                  </a:ext>
                </a:extLst>
              </a:blip>
              <a:stretch>
                <a:fillRect l="0" t="0" r="0" b="0"/>
              </a:stretch>
            </a:blipFill>
          </p:spPr>
        </p:sp>
        <p:sp>
          <p:nvSpPr>
            <p:cNvPr name="Freeform 44" id="44"/>
            <p:cNvSpPr/>
            <p:nvPr/>
          </p:nvSpPr>
          <p:spPr>
            <a:xfrm flipH="false" flipV="false" rot="0">
              <a:off x="342933" y="692715"/>
              <a:ext cx="95410" cy="82291"/>
            </a:xfrm>
            <a:custGeom>
              <a:avLst/>
              <a:gdLst/>
              <a:ahLst/>
              <a:cxnLst/>
              <a:rect r="r" b="b" t="t" l="l"/>
              <a:pathLst>
                <a:path h="82291" w="95410">
                  <a:moveTo>
                    <a:pt x="0" y="0"/>
                  </a:moveTo>
                  <a:lnTo>
                    <a:pt x="95409" y="0"/>
                  </a:lnTo>
                  <a:lnTo>
                    <a:pt x="95409" y="82291"/>
                  </a:lnTo>
                  <a:lnTo>
                    <a:pt x="0" y="82291"/>
                  </a:lnTo>
                  <a:lnTo>
                    <a:pt x="0" y="0"/>
                  </a:lnTo>
                  <a:close/>
                </a:path>
              </a:pathLst>
            </a:custGeom>
            <a:blipFill>
              <a:blip r:embed="rId82">
                <a:alphaModFix amt="2300"/>
                <a:extLst>
                  <a:ext uri="{96DAC541-7B7A-43D3-8B79-37D633B846F1}">
                    <asvg:svgBlip xmlns:asvg="http://schemas.microsoft.com/office/drawing/2016/SVG/main" r:embed="rId83"/>
                  </a:ext>
                </a:extLst>
              </a:blip>
              <a:stretch>
                <a:fillRect l="0" t="0" r="0" b="0"/>
              </a:stretch>
            </a:blipFill>
          </p:spPr>
        </p:sp>
        <p:sp>
          <p:nvSpPr>
            <p:cNvPr name="Freeform 45" id="45"/>
            <p:cNvSpPr/>
            <p:nvPr/>
          </p:nvSpPr>
          <p:spPr>
            <a:xfrm flipH="false" flipV="false" rot="0">
              <a:off x="186507"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84">
                <a:alphaModFix amt="2300"/>
                <a:extLst>
                  <a:ext uri="{96DAC541-7B7A-43D3-8B79-37D633B846F1}">
                    <asvg:svgBlip xmlns:asvg="http://schemas.microsoft.com/office/drawing/2016/SVG/main" r:embed="rId85"/>
                  </a:ext>
                </a:extLst>
              </a:blip>
              <a:stretch>
                <a:fillRect l="0" t="0" r="0" b="0"/>
              </a:stretch>
            </a:blipFill>
          </p:spPr>
        </p:sp>
        <p:sp>
          <p:nvSpPr>
            <p:cNvPr name="Freeform 46" id="46"/>
            <p:cNvSpPr/>
            <p:nvPr/>
          </p:nvSpPr>
          <p:spPr>
            <a:xfrm flipH="false" flipV="false" rot="0">
              <a:off x="520569" y="247635"/>
              <a:ext cx="95410" cy="90162"/>
            </a:xfrm>
            <a:custGeom>
              <a:avLst/>
              <a:gdLst/>
              <a:ahLst/>
              <a:cxnLst/>
              <a:rect r="r" b="b" t="t" l="l"/>
              <a:pathLst>
                <a:path h="90162" w="95410">
                  <a:moveTo>
                    <a:pt x="0" y="0"/>
                  </a:moveTo>
                  <a:lnTo>
                    <a:pt x="95410" y="0"/>
                  </a:lnTo>
                  <a:lnTo>
                    <a:pt x="95410" y="90162"/>
                  </a:lnTo>
                  <a:lnTo>
                    <a:pt x="0" y="90162"/>
                  </a:lnTo>
                  <a:lnTo>
                    <a:pt x="0" y="0"/>
                  </a:lnTo>
                  <a:close/>
                </a:path>
              </a:pathLst>
            </a:custGeom>
            <a:blipFill>
              <a:blip r:embed="rId86">
                <a:alphaModFix amt="2300"/>
                <a:extLst>
                  <a:ext uri="{96DAC541-7B7A-43D3-8B79-37D633B846F1}">
                    <asvg:svgBlip xmlns:asvg="http://schemas.microsoft.com/office/drawing/2016/SVG/main" r:embed="rId87"/>
                  </a:ext>
                </a:extLst>
              </a:blip>
              <a:stretch>
                <a:fillRect l="0" t="0" r="0" b="0"/>
              </a:stretch>
            </a:blipFill>
          </p:spPr>
        </p:sp>
        <p:sp>
          <p:nvSpPr>
            <p:cNvPr name="Freeform 47" id="47"/>
            <p:cNvSpPr/>
            <p:nvPr/>
          </p:nvSpPr>
          <p:spPr>
            <a:xfrm flipH="false" flipV="false" rot="0">
              <a:off x="355127" y="245011"/>
              <a:ext cx="89924" cy="95410"/>
            </a:xfrm>
            <a:custGeom>
              <a:avLst/>
              <a:gdLst/>
              <a:ahLst/>
              <a:cxnLst/>
              <a:rect r="r" b="b" t="t" l="l"/>
              <a:pathLst>
                <a:path h="95410" w="89924">
                  <a:moveTo>
                    <a:pt x="0" y="0"/>
                  </a:moveTo>
                  <a:lnTo>
                    <a:pt x="89924" y="0"/>
                  </a:lnTo>
                  <a:lnTo>
                    <a:pt x="89924" y="95410"/>
                  </a:lnTo>
                  <a:lnTo>
                    <a:pt x="0" y="95410"/>
                  </a:lnTo>
                  <a:lnTo>
                    <a:pt x="0" y="0"/>
                  </a:lnTo>
                  <a:close/>
                </a:path>
              </a:pathLst>
            </a:custGeom>
            <a:blipFill>
              <a:blip r:embed="rId88">
                <a:alphaModFix amt="2300"/>
                <a:extLst>
                  <a:ext uri="{96DAC541-7B7A-43D3-8B79-37D633B846F1}">
                    <asvg:svgBlip xmlns:asvg="http://schemas.microsoft.com/office/drawing/2016/SVG/main" r:embed="rId89"/>
                  </a:ext>
                </a:extLst>
              </a:blip>
              <a:stretch>
                <a:fillRect l="0" t="0" r="0" b="0"/>
              </a:stretch>
            </a:blipFill>
          </p:spPr>
        </p:sp>
        <p:sp>
          <p:nvSpPr>
            <p:cNvPr name="Freeform 48" id="48"/>
            <p:cNvSpPr/>
            <p:nvPr/>
          </p:nvSpPr>
          <p:spPr>
            <a:xfrm flipH="false" flipV="false" rot="0">
              <a:off x="515773" y="118408"/>
              <a:ext cx="95410" cy="90401"/>
            </a:xfrm>
            <a:custGeom>
              <a:avLst/>
              <a:gdLst/>
              <a:ahLst/>
              <a:cxnLst/>
              <a:rect r="r" b="b" t="t" l="l"/>
              <a:pathLst>
                <a:path h="90401" w="95410">
                  <a:moveTo>
                    <a:pt x="0" y="0"/>
                  </a:moveTo>
                  <a:lnTo>
                    <a:pt x="95410" y="0"/>
                  </a:lnTo>
                  <a:lnTo>
                    <a:pt x="95410" y="90401"/>
                  </a:lnTo>
                  <a:lnTo>
                    <a:pt x="0" y="90401"/>
                  </a:lnTo>
                  <a:lnTo>
                    <a:pt x="0" y="0"/>
                  </a:lnTo>
                  <a:close/>
                </a:path>
              </a:pathLst>
            </a:custGeom>
            <a:blipFill>
              <a:blip r:embed="rId90">
                <a:alphaModFix amt="2300"/>
                <a:extLst>
                  <a:ext uri="{96DAC541-7B7A-43D3-8B79-37D633B846F1}">
                    <asvg:svgBlip xmlns:asvg="http://schemas.microsoft.com/office/drawing/2016/SVG/main" r:embed="rId91"/>
                  </a:ext>
                </a:extLst>
              </a:blip>
              <a:stretch>
                <a:fillRect l="0" t="0" r="0" b="0"/>
              </a:stretch>
            </a:blipFill>
          </p:spPr>
        </p:sp>
        <p:sp>
          <p:nvSpPr>
            <p:cNvPr name="Freeform 49" id="49"/>
            <p:cNvSpPr/>
            <p:nvPr/>
          </p:nvSpPr>
          <p:spPr>
            <a:xfrm flipH="false" flipV="false" rot="0">
              <a:off x="361328" y="132004"/>
              <a:ext cx="95410" cy="74897"/>
            </a:xfrm>
            <a:custGeom>
              <a:avLst/>
              <a:gdLst/>
              <a:ahLst/>
              <a:cxnLst/>
              <a:rect r="r" b="b" t="t" l="l"/>
              <a:pathLst>
                <a:path h="74897" w="95410">
                  <a:moveTo>
                    <a:pt x="0" y="0"/>
                  </a:moveTo>
                  <a:lnTo>
                    <a:pt x="95410" y="0"/>
                  </a:lnTo>
                  <a:lnTo>
                    <a:pt x="95410" y="74897"/>
                  </a:lnTo>
                  <a:lnTo>
                    <a:pt x="0" y="74897"/>
                  </a:lnTo>
                  <a:lnTo>
                    <a:pt x="0" y="0"/>
                  </a:lnTo>
                  <a:close/>
                </a:path>
              </a:pathLst>
            </a:custGeom>
            <a:blipFill>
              <a:blip r:embed="rId92">
                <a:alphaModFix amt="2300"/>
                <a:extLst>
                  <a:ext uri="{96DAC541-7B7A-43D3-8B79-37D633B846F1}">
                    <asvg:svgBlip xmlns:asvg="http://schemas.microsoft.com/office/drawing/2016/SVG/main" r:embed="rId93"/>
                  </a:ext>
                </a:extLst>
              </a:blip>
              <a:stretch>
                <a:fillRect l="0" t="0" r="0" b="0"/>
              </a:stretch>
            </a:blipFill>
          </p:spPr>
        </p:sp>
        <p:sp>
          <p:nvSpPr>
            <p:cNvPr name="Freeform 50" id="50"/>
            <p:cNvSpPr/>
            <p:nvPr/>
          </p:nvSpPr>
          <p:spPr>
            <a:xfrm flipH="false" flipV="false" rot="0">
              <a:off x="682045"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94">
                <a:alphaModFix amt="2300"/>
                <a:extLst>
                  <a:ext uri="{96DAC541-7B7A-43D3-8B79-37D633B846F1}">
                    <asvg:svgBlip xmlns:asvg="http://schemas.microsoft.com/office/drawing/2016/SVG/main" r:embed="rId95"/>
                  </a:ext>
                </a:extLst>
              </a:blip>
              <a:stretch>
                <a:fillRect l="0" t="0" r="0" b="0"/>
              </a:stretch>
            </a:blipFill>
          </p:spPr>
        </p:sp>
        <p:sp>
          <p:nvSpPr>
            <p:cNvPr name="Freeform 51" id="51"/>
            <p:cNvSpPr/>
            <p:nvPr/>
          </p:nvSpPr>
          <p:spPr>
            <a:xfrm flipH="false" flipV="false" rot="0">
              <a:off x="683387" y="679596"/>
              <a:ext cx="95410" cy="95410"/>
            </a:xfrm>
            <a:custGeom>
              <a:avLst/>
              <a:gdLst/>
              <a:ahLst/>
              <a:cxnLst/>
              <a:rect r="r" b="b" t="t" l="l"/>
              <a:pathLst>
                <a:path h="95410" w="95410">
                  <a:moveTo>
                    <a:pt x="0" y="0"/>
                  </a:moveTo>
                  <a:lnTo>
                    <a:pt x="95409" y="0"/>
                  </a:lnTo>
                  <a:lnTo>
                    <a:pt x="95409" y="95410"/>
                  </a:lnTo>
                  <a:lnTo>
                    <a:pt x="0" y="95410"/>
                  </a:lnTo>
                  <a:lnTo>
                    <a:pt x="0" y="0"/>
                  </a:lnTo>
                  <a:close/>
                </a:path>
              </a:pathLst>
            </a:custGeom>
            <a:blipFill>
              <a:blip r:embed="rId96">
                <a:alphaModFix amt="2300"/>
                <a:extLst>
                  <a:ext uri="{96DAC541-7B7A-43D3-8B79-37D633B846F1}">
                    <asvg:svgBlip xmlns:asvg="http://schemas.microsoft.com/office/drawing/2016/SVG/main" r:embed="rId97"/>
                  </a:ext>
                </a:extLst>
              </a:blip>
              <a:stretch>
                <a:fillRect l="0" t="0" r="0" b="0"/>
              </a:stretch>
            </a:blipFill>
          </p:spPr>
        </p:sp>
        <p:sp>
          <p:nvSpPr>
            <p:cNvPr name="Freeform 52" id="52"/>
            <p:cNvSpPr/>
            <p:nvPr/>
          </p:nvSpPr>
          <p:spPr>
            <a:xfrm flipH="false" flipV="false" rot="0">
              <a:off x="173941" y="391727"/>
              <a:ext cx="95410" cy="63328"/>
            </a:xfrm>
            <a:custGeom>
              <a:avLst/>
              <a:gdLst/>
              <a:ahLst/>
              <a:cxnLst/>
              <a:rect r="r" b="b" t="t" l="l"/>
              <a:pathLst>
                <a:path h="63328" w="95410">
                  <a:moveTo>
                    <a:pt x="0" y="0"/>
                  </a:moveTo>
                  <a:lnTo>
                    <a:pt x="95410" y="0"/>
                  </a:lnTo>
                  <a:lnTo>
                    <a:pt x="95410" y="63328"/>
                  </a:lnTo>
                  <a:lnTo>
                    <a:pt x="0" y="63328"/>
                  </a:lnTo>
                  <a:lnTo>
                    <a:pt x="0" y="0"/>
                  </a:lnTo>
                  <a:close/>
                </a:path>
              </a:pathLst>
            </a:custGeom>
            <a:blipFill>
              <a:blip r:embed="rId98">
                <a:alphaModFix amt="2300"/>
                <a:extLst>
                  <a:ext uri="{96DAC541-7B7A-43D3-8B79-37D633B846F1}">
                    <asvg:svgBlip xmlns:asvg="http://schemas.microsoft.com/office/drawing/2016/SVG/main" r:embed="rId99"/>
                  </a:ext>
                </a:extLst>
              </a:blip>
              <a:stretch>
                <a:fillRect l="0" t="0" r="0" b="0"/>
              </a:stretch>
            </a:blipFill>
          </p:spPr>
        </p:sp>
        <p:sp>
          <p:nvSpPr>
            <p:cNvPr name="Freeform 53" id="53"/>
            <p:cNvSpPr/>
            <p:nvPr/>
          </p:nvSpPr>
          <p:spPr>
            <a:xfrm flipH="false" flipV="false" rot="0">
              <a:off x="691496"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0">
                <a:alphaModFix amt="2300"/>
                <a:extLst>
                  <a:ext uri="{96DAC541-7B7A-43D3-8B79-37D633B846F1}">
                    <asvg:svgBlip xmlns:asvg="http://schemas.microsoft.com/office/drawing/2016/SVG/main" r:embed="rId101"/>
                  </a:ext>
                </a:extLst>
              </a:blip>
              <a:stretch>
                <a:fillRect l="0" t="0" r="0" b="0"/>
              </a:stretch>
            </a:blipFill>
          </p:spPr>
        </p:sp>
        <p:sp>
          <p:nvSpPr>
            <p:cNvPr name="Freeform 54" id="54"/>
            <p:cNvSpPr/>
            <p:nvPr/>
          </p:nvSpPr>
          <p:spPr>
            <a:xfrm flipH="false" flipV="false" rot="0">
              <a:off x="691496"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2">
                <a:alphaModFix amt="2300"/>
                <a:extLst>
                  <a:ext uri="{96DAC541-7B7A-43D3-8B79-37D633B846F1}">
                    <asvg:svgBlip xmlns:asvg="http://schemas.microsoft.com/office/drawing/2016/SVG/main" r:embed="rId103"/>
                  </a:ext>
                </a:extLst>
              </a:blip>
              <a:stretch>
                <a:fillRect l="0" t="0" r="0" b="0"/>
              </a:stretch>
            </a:blipFill>
          </p:spPr>
        </p:sp>
        <p:sp>
          <p:nvSpPr>
            <p:cNvPr name="Freeform 55" id="55"/>
            <p:cNvSpPr/>
            <p:nvPr/>
          </p:nvSpPr>
          <p:spPr>
            <a:xfrm flipH="false" flipV="false" rot="0">
              <a:off x="184199"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4">
                <a:alphaModFix amt="2300"/>
                <a:extLst>
                  <a:ext uri="{96DAC541-7B7A-43D3-8B79-37D633B846F1}">
                    <asvg:svgBlip xmlns:asvg="http://schemas.microsoft.com/office/drawing/2016/SVG/main" r:embed="rId105"/>
                  </a:ext>
                </a:extLst>
              </a:blip>
              <a:stretch>
                <a:fillRect l="0" t="0" r="0" b="0"/>
              </a:stretch>
            </a:blipFill>
          </p:spPr>
        </p:sp>
        <p:sp>
          <p:nvSpPr>
            <p:cNvPr name="Freeform 56" id="56"/>
            <p:cNvSpPr/>
            <p:nvPr/>
          </p:nvSpPr>
          <p:spPr>
            <a:xfrm flipH="false" flipV="false" rot="0">
              <a:off x="206882"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6">
                <a:alphaModFix amt="2300"/>
                <a:extLst>
                  <a:ext uri="{96DAC541-7B7A-43D3-8B79-37D633B846F1}">
                    <asvg:svgBlip xmlns:asvg="http://schemas.microsoft.com/office/drawing/2016/SVG/main" r:embed="rId107"/>
                  </a:ext>
                </a:extLst>
              </a:blip>
              <a:stretch>
                <a:fillRect l="0" t="0" r="0" b="0"/>
              </a:stretch>
            </a:blipFill>
          </p:spPr>
        </p:sp>
        <p:sp>
          <p:nvSpPr>
            <p:cNvPr name="Freeform 57" id="57"/>
            <p:cNvSpPr/>
            <p:nvPr/>
          </p:nvSpPr>
          <p:spPr>
            <a:xfrm flipH="false" flipV="false" rot="0">
              <a:off x="189313" y="0"/>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8">
                <a:alphaModFix amt="2300"/>
                <a:extLst>
                  <a:ext uri="{96DAC541-7B7A-43D3-8B79-37D633B846F1}">
                    <asvg:svgBlip xmlns:asvg="http://schemas.microsoft.com/office/drawing/2016/SVG/main" r:embed="rId109"/>
                  </a:ext>
                </a:extLst>
              </a:blip>
              <a:stretch>
                <a:fillRect l="0" t="0" r="0" b="0"/>
              </a:stretch>
            </a:blipFill>
          </p:spPr>
        </p:sp>
        <p:sp>
          <p:nvSpPr>
            <p:cNvPr name="Freeform 58" id="58"/>
            <p:cNvSpPr/>
            <p:nvPr/>
          </p:nvSpPr>
          <p:spPr>
            <a:xfrm flipH="false" flipV="false" rot="0">
              <a:off x="531496" y="0"/>
              <a:ext cx="52356" cy="95410"/>
            </a:xfrm>
            <a:custGeom>
              <a:avLst/>
              <a:gdLst/>
              <a:ahLst/>
              <a:cxnLst/>
              <a:rect r="r" b="b" t="t" l="l"/>
              <a:pathLst>
                <a:path h="95410" w="52356">
                  <a:moveTo>
                    <a:pt x="0" y="0"/>
                  </a:moveTo>
                  <a:lnTo>
                    <a:pt x="52356" y="0"/>
                  </a:lnTo>
                  <a:lnTo>
                    <a:pt x="52356" y="95410"/>
                  </a:lnTo>
                  <a:lnTo>
                    <a:pt x="0" y="95410"/>
                  </a:lnTo>
                  <a:lnTo>
                    <a:pt x="0" y="0"/>
                  </a:lnTo>
                  <a:close/>
                </a:path>
              </a:pathLst>
            </a:custGeom>
            <a:blipFill>
              <a:blip r:embed="rId110">
                <a:alphaModFix amt="2300"/>
                <a:extLst>
                  <a:ext uri="{96DAC541-7B7A-43D3-8B79-37D633B846F1}">
                    <asvg:svgBlip xmlns:asvg="http://schemas.microsoft.com/office/drawing/2016/SVG/main" r:embed="rId111"/>
                  </a:ext>
                </a:extLst>
              </a:blip>
              <a:stretch>
                <a:fillRect l="0" t="0" r="0" b="0"/>
              </a:stretch>
            </a:blipFill>
          </p:spPr>
        </p:sp>
        <p:sp>
          <p:nvSpPr>
            <p:cNvPr name="Freeform 59" id="59"/>
            <p:cNvSpPr/>
            <p:nvPr/>
          </p:nvSpPr>
          <p:spPr>
            <a:xfrm flipH="false" flipV="false" rot="0">
              <a:off x="384257" y="0"/>
              <a:ext cx="47705" cy="95410"/>
            </a:xfrm>
            <a:custGeom>
              <a:avLst/>
              <a:gdLst/>
              <a:ahLst/>
              <a:cxnLst/>
              <a:rect r="r" b="b" t="t" l="l"/>
              <a:pathLst>
                <a:path h="95410" w="47705">
                  <a:moveTo>
                    <a:pt x="0" y="0"/>
                  </a:moveTo>
                  <a:lnTo>
                    <a:pt x="47705" y="0"/>
                  </a:lnTo>
                  <a:lnTo>
                    <a:pt x="47705" y="95410"/>
                  </a:lnTo>
                  <a:lnTo>
                    <a:pt x="0" y="95410"/>
                  </a:lnTo>
                  <a:lnTo>
                    <a:pt x="0" y="0"/>
                  </a:lnTo>
                  <a:close/>
                </a:path>
              </a:pathLst>
            </a:custGeom>
            <a:blipFill>
              <a:blip r:embed="rId112">
                <a:alphaModFix amt="2300"/>
                <a:extLst>
                  <a:ext uri="{96DAC541-7B7A-43D3-8B79-37D633B846F1}">
                    <asvg:svgBlip xmlns:asvg="http://schemas.microsoft.com/office/drawing/2016/SVG/main" r:embed="rId113"/>
                  </a:ext>
                </a:extLst>
              </a:blip>
              <a:stretch>
                <a:fillRect l="0" t="0" r="0" b="0"/>
              </a:stretch>
            </a:blipFill>
          </p:spPr>
        </p:sp>
        <p:sp>
          <p:nvSpPr>
            <p:cNvPr name="Freeform 60" id="60"/>
            <p:cNvSpPr/>
            <p:nvPr/>
          </p:nvSpPr>
          <p:spPr>
            <a:xfrm flipH="false" flipV="false" rot="0">
              <a:off x="344061" y="375686"/>
              <a:ext cx="83722" cy="95410"/>
            </a:xfrm>
            <a:custGeom>
              <a:avLst/>
              <a:gdLst/>
              <a:ahLst/>
              <a:cxnLst/>
              <a:rect r="r" b="b" t="t" l="l"/>
              <a:pathLst>
                <a:path h="95410" w="83722">
                  <a:moveTo>
                    <a:pt x="0" y="0"/>
                  </a:moveTo>
                  <a:lnTo>
                    <a:pt x="83722" y="0"/>
                  </a:lnTo>
                  <a:lnTo>
                    <a:pt x="83722" y="95410"/>
                  </a:lnTo>
                  <a:lnTo>
                    <a:pt x="0" y="95410"/>
                  </a:lnTo>
                  <a:lnTo>
                    <a:pt x="0" y="0"/>
                  </a:lnTo>
                  <a:close/>
                </a:path>
              </a:pathLst>
            </a:custGeom>
            <a:blipFill>
              <a:blip r:embed="rId114">
                <a:alphaModFix amt="2300"/>
                <a:extLst>
                  <a:ext uri="{96DAC541-7B7A-43D3-8B79-37D633B846F1}">
                    <asvg:svgBlip xmlns:asvg="http://schemas.microsoft.com/office/drawing/2016/SVG/main" r:embed="rId115"/>
                  </a:ext>
                </a:extLst>
              </a:blip>
              <a:stretch>
                <a:fillRect l="0" t="0" r="0" b="0"/>
              </a:stretch>
            </a:blipFill>
          </p:spPr>
        </p:sp>
        <p:sp>
          <p:nvSpPr>
            <p:cNvPr name="Freeform 61" id="61"/>
            <p:cNvSpPr/>
            <p:nvPr/>
          </p:nvSpPr>
          <p:spPr>
            <a:xfrm flipH="false" flipV="false" rot="0">
              <a:off x="3820"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16">
                <a:alphaModFix amt="2300"/>
                <a:extLst>
                  <a:ext uri="{96DAC541-7B7A-43D3-8B79-37D633B846F1}">
                    <asvg:svgBlip xmlns:asvg="http://schemas.microsoft.com/office/drawing/2016/SVG/main" r:embed="rId117"/>
                  </a:ext>
                </a:extLst>
              </a:blip>
              <a:stretch>
                <a:fillRect l="0" t="0" r="0" b="0"/>
              </a:stretch>
            </a:blipFill>
          </p:spPr>
        </p:sp>
        <p:sp>
          <p:nvSpPr>
            <p:cNvPr name="Freeform 62" id="62"/>
            <p:cNvSpPr/>
            <p:nvPr/>
          </p:nvSpPr>
          <p:spPr>
            <a:xfrm flipH="false" flipV="false" rot="0">
              <a:off x="13272" y="247397"/>
              <a:ext cx="95410" cy="90639"/>
            </a:xfrm>
            <a:custGeom>
              <a:avLst/>
              <a:gdLst/>
              <a:ahLst/>
              <a:cxnLst/>
              <a:rect r="r" b="b" t="t" l="l"/>
              <a:pathLst>
                <a:path h="90639" w="95410">
                  <a:moveTo>
                    <a:pt x="0" y="0"/>
                  </a:moveTo>
                  <a:lnTo>
                    <a:pt x="95410" y="0"/>
                  </a:lnTo>
                  <a:lnTo>
                    <a:pt x="95410" y="90639"/>
                  </a:lnTo>
                  <a:lnTo>
                    <a:pt x="0" y="90639"/>
                  </a:lnTo>
                  <a:lnTo>
                    <a:pt x="0" y="0"/>
                  </a:lnTo>
                  <a:close/>
                </a:path>
              </a:pathLst>
            </a:custGeom>
            <a:blipFill>
              <a:blip r:embed="rId118">
                <a:alphaModFix amt="2300"/>
                <a:extLst>
                  <a:ext uri="{96DAC541-7B7A-43D3-8B79-37D633B846F1}">
                    <asvg:svgBlip xmlns:asvg="http://schemas.microsoft.com/office/drawing/2016/SVG/main" r:embed="rId119"/>
                  </a:ext>
                </a:extLst>
              </a:blip>
              <a:stretch>
                <a:fillRect l="0" t="0" r="0" b="0"/>
              </a:stretch>
            </a:blipFill>
          </p:spPr>
        </p:sp>
        <p:sp>
          <p:nvSpPr>
            <p:cNvPr name="Freeform 63" id="63"/>
            <p:cNvSpPr/>
            <p:nvPr/>
          </p:nvSpPr>
          <p:spPr>
            <a:xfrm flipH="false" flipV="false" rot="0">
              <a:off x="13272" y="162109"/>
              <a:ext cx="95410" cy="47705"/>
            </a:xfrm>
            <a:custGeom>
              <a:avLst/>
              <a:gdLst/>
              <a:ahLst/>
              <a:cxnLst/>
              <a:rect r="r" b="b" t="t" l="l"/>
              <a:pathLst>
                <a:path h="47705" w="95410">
                  <a:moveTo>
                    <a:pt x="0" y="0"/>
                  </a:moveTo>
                  <a:lnTo>
                    <a:pt x="95410" y="0"/>
                  </a:lnTo>
                  <a:lnTo>
                    <a:pt x="95410" y="47705"/>
                  </a:lnTo>
                  <a:lnTo>
                    <a:pt x="0" y="47705"/>
                  </a:lnTo>
                  <a:lnTo>
                    <a:pt x="0" y="0"/>
                  </a:lnTo>
                  <a:close/>
                </a:path>
              </a:pathLst>
            </a:custGeom>
            <a:blipFill>
              <a:blip r:embed="rId120">
                <a:alphaModFix amt="2300"/>
                <a:extLst>
                  <a:ext uri="{96DAC541-7B7A-43D3-8B79-37D633B846F1}">
                    <asvg:svgBlip xmlns:asvg="http://schemas.microsoft.com/office/drawing/2016/SVG/main" r:embed="rId121"/>
                  </a:ext>
                </a:extLst>
              </a:blip>
              <a:stretch>
                <a:fillRect l="0" t="0" r="0" b="0"/>
              </a:stretch>
            </a:blipFill>
          </p:spPr>
        </p:sp>
        <p:sp>
          <p:nvSpPr>
            <p:cNvPr name="Freeform 64" id="64"/>
            <p:cNvSpPr/>
            <p:nvPr/>
          </p:nvSpPr>
          <p:spPr>
            <a:xfrm flipH="false" flipV="false" rot="0">
              <a:off x="5162"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22">
                <a:alphaModFix amt="2300"/>
                <a:extLst>
                  <a:ext uri="{96DAC541-7B7A-43D3-8B79-37D633B846F1}">
                    <asvg:svgBlip xmlns:asvg="http://schemas.microsoft.com/office/drawing/2016/SVG/main" r:embed="rId123"/>
                  </a:ext>
                </a:extLst>
              </a:blip>
              <a:stretch>
                <a:fillRect l="0" t="0" r="0" b="0"/>
              </a:stretch>
            </a:blipFill>
          </p:spPr>
        </p:sp>
        <p:sp>
          <p:nvSpPr>
            <p:cNvPr name="Freeform 65" id="65"/>
            <p:cNvSpPr/>
            <p:nvPr/>
          </p:nvSpPr>
          <p:spPr>
            <a:xfrm flipH="false" flipV="false" rot="0">
              <a:off x="683387" y="1372"/>
              <a:ext cx="95410" cy="92667"/>
            </a:xfrm>
            <a:custGeom>
              <a:avLst/>
              <a:gdLst/>
              <a:ahLst/>
              <a:cxnLst/>
              <a:rect r="r" b="b" t="t" l="l"/>
              <a:pathLst>
                <a:path h="92667" w="95410">
                  <a:moveTo>
                    <a:pt x="0" y="0"/>
                  </a:moveTo>
                  <a:lnTo>
                    <a:pt x="95409" y="0"/>
                  </a:lnTo>
                  <a:lnTo>
                    <a:pt x="95409" y="92666"/>
                  </a:lnTo>
                  <a:lnTo>
                    <a:pt x="0" y="92666"/>
                  </a:lnTo>
                  <a:lnTo>
                    <a:pt x="0" y="0"/>
                  </a:lnTo>
                  <a:close/>
                </a:path>
              </a:pathLst>
            </a:custGeom>
            <a:blipFill>
              <a:blip r:embed="rId124">
                <a:alphaModFix amt="2300"/>
                <a:extLst>
                  <a:ext uri="{96DAC541-7B7A-43D3-8B79-37D633B846F1}">
                    <asvg:svgBlip xmlns:asvg="http://schemas.microsoft.com/office/drawing/2016/SVG/main" r:embed="rId125"/>
                  </a:ext>
                </a:extLst>
              </a:blip>
              <a:stretch>
                <a:fillRect l="0" t="0" r="0" b="0"/>
              </a:stretch>
            </a:blipFill>
          </p:spPr>
        </p:sp>
        <p:sp>
          <p:nvSpPr>
            <p:cNvPr name="Freeform 66" id="66"/>
            <p:cNvSpPr/>
            <p:nvPr/>
          </p:nvSpPr>
          <p:spPr>
            <a:xfrm flipH="false" flipV="false" rot="0">
              <a:off x="502494" y="370971"/>
              <a:ext cx="104840" cy="104840"/>
            </a:xfrm>
            <a:custGeom>
              <a:avLst/>
              <a:gdLst/>
              <a:ahLst/>
              <a:cxnLst/>
              <a:rect r="r" b="b" t="t" l="l"/>
              <a:pathLst>
                <a:path h="104840" w="104840">
                  <a:moveTo>
                    <a:pt x="0" y="0"/>
                  </a:moveTo>
                  <a:lnTo>
                    <a:pt x="104840" y="0"/>
                  </a:lnTo>
                  <a:lnTo>
                    <a:pt x="104840" y="104840"/>
                  </a:lnTo>
                  <a:lnTo>
                    <a:pt x="0" y="104840"/>
                  </a:lnTo>
                  <a:lnTo>
                    <a:pt x="0" y="0"/>
                  </a:lnTo>
                  <a:close/>
                </a:path>
              </a:pathLst>
            </a:custGeom>
            <a:blipFill>
              <a:blip r:embed="rId44">
                <a:alphaModFix amt="2300"/>
                <a:extLst>
                  <a:ext uri="{96DAC541-7B7A-43D3-8B79-37D633B846F1}">
                    <asvg:svgBlip xmlns:asvg="http://schemas.microsoft.com/office/drawing/2016/SVG/main" r:embed="rId45"/>
                  </a:ext>
                </a:extLst>
              </a:blip>
              <a:stretch>
                <a:fillRect l="0" t="0" r="0" b="0"/>
              </a:stretch>
            </a:blipFill>
          </p:spPr>
        </p:sp>
        <p:sp>
          <p:nvSpPr>
            <p:cNvPr name="Freeform 67" id="67"/>
            <p:cNvSpPr/>
            <p:nvPr/>
          </p:nvSpPr>
          <p:spPr>
            <a:xfrm flipH="false" flipV="false" rot="0">
              <a:off x="0" y="525255"/>
              <a:ext cx="105734" cy="100183"/>
            </a:xfrm>
            <a:custGeom>
              <a:avLst/>
              <a:gdLst/>
              <a:ahLst/>
              <a:cxnLst/>
              <a:rect r="r" b="b" t="t" l="l"/>
              <a:pathLst>
                <a:path h="100183" w="105734">
                  <a:moveTo>
                    <a:pt x="0" y="0"/>
                  </a:moveTo>
                  <a:lnTo>
                    <a:pt x="105734" y="0"/>
                  </a:lnTo>
                  <a:lnTo>
                    <a:pt x="105734" y="100182"/>
                  </a:lnTo>
                  <a:lnTo>
                    <a:pt x="0" y="100182"/>
                  </a:lnTo>
                  <a:lnTo>
                    <a:pt x="0" y="0"/>
                  </a:lnTo>
                  <a:close/>
                </a:path>
              </a:pathLst>
            </a:custGeom>
            <a:blipFill>
              <a:blip r:embed="rId126">
                <a:alphaModFix amt="2300"/>
                <a:extLst>
                  <a:ext uri="{96DAC541-7B7A-43D3-8B79-37D633B846F1}">
                    <asvg:svgBlip xmlns:asvg="http://schemas.microsoft.com/office/drawing/2016/SVG/main" r:embed="rId127"/>
                  </a:ext>
                </a:extLst>
              </a:blip>
              <a:stretch>
                <a:fillRect l="0" t="0" r="0" b="0"/>
              </a:stretch>
            </a:blipFill>
          </p:spPr>
        </p:sp>
        <p:sp>
          <p:nvSpPr>
            <p:cNvPr name="Freeform 68" id="68"/>
            <p:cNvSpPr/>
            <p:nvPr/>
          </p:nvSpPr>
          <p:spPr>
            <a:xfrm flipH="false" flipV="false" rot="0">
              <a:off x="163266" y="506270"/>
              <a:ext cx="147503" cy="147503"/>
            </a:xfrm>
            <a:custGeom>
              <a:avLst/>
              <a:gdLst/>
              <a:ahLst/>
              <a:cxnLst/>
              <a:rect r="r" b="b" t="t" l="l"/>
              <a:pathLst>
                <a:path h="147503" w="147503">
                  <a:moveTo>
                    <a:pt x="0" y="0"/>
                  </a:moveTo>
                  <a:lnTo>
                    <a:pt x="147503" y="0"/>
                  </a:lnTo>
                  <a:lnTo>
                    <a:pt x="147503" y="147504"/>
                  </a:lnTo>
                  <a:lnTo>
                    <a:pt x="0" y="147504"/>
                  </a:lnTo>
                  <a:lnTo>
                    <a:pt x="0" y="0"/>
                  </a:lnTo>
                  <a:close/>
                </a:path>
              </a:pathLst>
            </a:custGeom>
            <a:blipFill>
              <a:blip r:embed="rId128">
                <a:alphaModFix amt="2300"/>
                <a:extLst>
                  <a:ext uri="{96DAC541-7B7A-43D3-8B79-37D633B846F1}">
                    <asvg:svgBlip xmlns:asvg="http://schemas.microsoft.com/office/drawing/2016/SVG/main" r:embed="rId129"/>
                  </a:ext>
                </a:extLst>
              </a:blip>
              <a:stretch>
                <a:fillRect l="0" t="0" r="0" b="0"/>
              </a:stretch>
            </a:blipFill>
          </p:spPr>
        </p:sp>
        <p:sp>
          <p:nvSpPr>
            <p:cNvPr name="Freeform 69" id="69"/>
            <p:cNvSpPr/>
            <p:nvPr/>
          </p:nvSpPr>
          <p:spPr>
            <a:xfrm flipH="false" flipV="false" rot="0">
              <a:off x="338148" y="525255"/>
              <a:ext cx="123882" cy="99415"/>
            </a:xfrm>
            <a:custGeom>
              <a:avLst/>
              <a:gdLst/>
              <a:ahLst/>
              <a:cxnLst/>
              <a:rect r="r" b="b" t="t" l="l"/>
              <a:pathLst>
                <a:path h="99415" w="123882">
                  <a:moveTo>
                    <a:pt x="0" y="0"/>
                  </a:moveTo>
                  <a:lnTo>
                    <a:pt x="123882" y="0"/>
                  </a:lnTo>
                  <a:lnTo>
                    <a:pt x="123882" y="99415"/>
                  </a:lnTo>
                  <a:lnTo>
                    <a:pt x="0" y="99415"/>
                  </a:lnTo>
                  <a:lnTo>
                    <a:pt x="0" y="0"/>
                  </a:lnTo>
                  <a:close/>
                </a:path>
              </a:pathLst>
            </a:custGeom>
            <a:blipFill>
              <a:blip r:embed="rId130">
                <a:alphaModFix amt="2300"/>
                <a:extLst>
                  <a:ext uri="{96DAC541-7B7A-43D3-8B79-37D633B846F1}">
                    <asvg:svgBlip xmlns:asvg="http://schemas.microsoft.com/office/drawing/2016/SVG/main" r:embed="rId131"/>
                  </a:ext>
                </a:extLst>
              </a:blip>
              <a:stretch>
                <a:fillRect l="0" t="0" r="0" b="0"/>
              </a:stretch>
            </a:blipFill>
          </p:spPr>
        </p:sp>
        <p:sp>
          <p:nvSpPr>
            <p:cNvPr name="Freeform 70" id="70"/>
            <p:cNvSpPr/>
            <p:nvPr/>
          </p:nvSpPr>
          <p:spPr>
            <a:xfrm flipH="false" flipV="false" rot="0">
              <a:off x="502494" y="525025"/>
              <a:ext cx="115680" cy="100641"/>
            </a:xfrm>
            <a:custGeom>
              <a:avLst/>
              <a:gdLst/>
              <a:ahLst/>
              <a:cxnLst/>
              <a:rect r="r" b="b" t="t" l="l"/>
              <a:pathLst>
                <a:path h="100641" w="115680">
                  <a:moveTo>
                    <a:pt x="0" y="0"/>
                  </a:moveTo>
                  <a:lnTo>
                    <a:pt x="115680" y="0"/>
                  </a:lnTo>
                  <a:lnTo>
                    <a:pt x="115680" y="100642"/>
                  </a:lnTo>
                  <a:lnTo>
                    <a:pt x="0" y="100642"/>
                  </a:lnTo>
                  <a:lnTo>
                    <a:pt x="0" y="0"/>
                  </a:lnTo>
                  <a:close/>
                </a:path>
              </a:pathLst>
            </a:custGeom>
            <a:blipFill>
              <a:blip r:embed="rId132">
                <a:alphaModFix amt="2300"/>
                <a:extLst>
                  <a:ext uri="{96DAC541-7B7A-43D3-8B79-37D633B846F1}">
                    <asvg:svgBlip xmlns:asvg="http://schemas.microsoft.com/office/drawing/2016/SVG/main" r:embed="rId133"/>
                  </a:ext>
                </a:extLst>
              </a:blip>
              <a:stretch>
                <a:fillRect l="0" t="0" r="0" b="0"/>
              </a:stretch>
            </a:blipFill>
          </p:spPr>
        </p:sp>
        <p:sp>
          <p:nvSpPr>
            <p:cNvPr name="Freeform 71" id="71"/>
            <p:cNvSpPr/>
            <p:nvPr/>
          </p:nvSpPr>
          <p:spPr>
            <a:xfrm flipH="false" flipV="false" rot="0">
              <a:off x="677858" y="518679"/>
              <a:ext cx="122687" cy="122687"/>
            </a:xfrm>
            <a:custGeom>
              <a:avLst/>
              <a:gdLst/>
              <a:ahLst/>
              <a:cxnLst/>
              <a:rect r="r" b="b" t="t" l="l"/>
              <a:pathLst>
                <a:path h="122687" w="122687">
                  <a:moveTo>
                    <a:pt x="0" y="0"/>
                  </a:moveTo>
                  <a:lnTo>
                    <a:pt x="122687" y="0"/>
                  </a:lnTo>
                  <a:lnTo>
                    <a:pt x="122687" y="122686"/>
                  </a:lnTo>
                  <a:lnTo>
                    <a:pt x="0" y="122686"/>
                  </a:lnTo>
                  <a:lnTo>
                    <a:pt x="0" y="0"/>
                  </a:lnTo>
                  <a:close/>
                </a:path>
              </a:pathLst>
            </a:custGeom>
            <a:blipFill>
              <a:blip r:embed="rId134">
                <a:alphaModFix amt="2300"/>
                <a:extLst>
                  <a:ext uri="{96DAC541-7B7A-43D3-8B79-37D633B846F1}">
                    <asvg:svgBlip xmlns:asvg="http://schemas.microsoft.com/office/drawing/2016/SVG/main" r:embed="rId135"/>
                  </a:ext>
                </a:extLst>
              </a:blip>
              <a:stretch>
                <a:fillRect l="0" t="0" r="0" b="0"/>
              </a:stretch>
            </a:blipFill>
          </p:spPr>
        </p:sp>
      </p:grpSp>
      <p:grpSp>
        <p:nvGrpSpPr>
          <p:cNvPr name="Group 72" id="72"/>
          <p:cNvGrpSpPr/>
          <p:nvPr/>
        </p:nvGrpSpPr>
        <p:grpSpPr>
          <a:xfrm rot="0">
            <a:off x="15310420" y="1575653"/>
            <a:ext cx="1948880" cy="1948880"/>
            <a:chOff x="0" y="0"/>
            <a:chExt cx="513285" cy="513285"/>
          </a:xfrm>
        </p:grpSpPr>
        <p:sp>
          <p:nvSpPr>
            <p:cNvPr name="Freeform 73" id="73"/>
            <p:cNvSpPr/>
            <p:nvPr/>
          </p:nvSpPr>
          <p:spPr>
            <a:xfrm flipH="false" flipV="false" rot="0">
              <a:off x="0" y="0"/>
              <a:ext cx="513285" cy="513285"/>
            </a:xfrm>
            <a:custGeom>
              <a:avLst/>
              <a:gdLst/>
              <a:ahLst/>
              <a:cxnLst/>
              <a:rect r="r" b="b" t="t" l="l"/>
              <a:pathLst>
                <a:path h="513285" w="513285">
                  <a:moveTo>
                    <a:pt x="0" y="0"/>
                  </a:moveTo>
                  <a:lnTo>
                    <a:pt x="513285" y="0"/>
                  </a:lnTo>
                  <a:lnTo>
                    <a:pt x="513285" y="513285"/>
                  </a:lnTo>
                  <a:lnTo>
                    <a:pt x="0" y="513285"/>
                  </a:lnTo>
                  <a:close/>
                </a:path>
              </a:pathLst>
            </a:custGeom>
            <a:solidFill>
              <a:srgbClr val="1C263B"/>
            </a:solidFill>
          </p:spPr>
        </p:sp>
        <p:sp>
          <p:nvSpPr>
            <p:cNvPr name="TextBox 74" id="74"/>
            <p:cNvSpPr txBox="true"/>
            <p:nvPr/>
          </p:nvSpPr>
          <p:spPr>
            <a:xfrm>
              <a:off x="0" y="-123825"/>
              <a:ext cx="513285" cy="637110"/>
            </a:xfrm>
            <a:prstGeom prst="rect">
              <a:avLst/>
            </a:prstGeom>
          </p:spPr>
          <p:txBody>
            <a:bodyPr anchor="ctr" rtlCol="false" tIns="50800" lIns="50800" bIns="50800" rIns="50800"/>
            <a:lstStyle/>
            <a:p>
              <a:pPr algn="ctr">
                <a:lnSpc>
                  <a:spcPts val="2659"/>
                </a:lnSpc>
              </a:pPr>
            </a:p>
          </p:txBody>
        </p:sp>
      </p:grpSp>
      <p:grpSp>
        <p:nvGrpSpPr>
          <p:cNvPr name="Group 75" id="75"/>
          <p:cNvGrpSpPr/>
          <p:nvPr/>
        </p:nvGrpSpPr>
        <p:grpSpPr>
          <a:xfrm rot="0">
            <a:off x="9453734" y="2299905"/>
            <a:ext cx="7160044" cy="5687190"/>
            <a:chOff x="0" y="0"/>
            <a:chExt cx="1109278" cy="881094"/>
          </a:xfrm>
        </p:grpSpPr>
        <p:sp>
          <p:nvSpPr>
            <p:cNvPr name="Freeform 76" id="76"/>
            <p:cNvSpPr/>
            <p:nvPr/>
          </p:nvSpPr>
          <p:spPr>
            <a:xfrm flipH="false" flipV="false" rot="0">
              <a:off x="0" y="0"/>
              <a:ext cx="1109278" cy="881094"/>
            </a:xfrm>
            <a:custGeom>
              <a:avLst/>
              <a:gdLst/>
              <a:ahLst/>
              <a:cxnLst/>
              <a:rect r="r" b="b" t="t" l="l"/>
              <a:pathLst>
                <a:path h="881094" w="1109278">
                  <a:moveTo>
                    <a:pt x="0" y="0"/>
                  </a:moveTo>
                  <a:lnTo>
                    <a:pt x="1109278" y="0"/>
                  </a:lnTo>
                  <a:lnTo>
                    <a:pt x="1109278" y="881094"/>
                  </a:lnTo>
                  <a:lnTo>
                    <a:pt x="0" y="881094"/>
                  </a:lnTo>
                  <a:close/>
                </a:path>
              </a:pathLst>
            </a:custGeom>
            <a:blipFill>
              <a:blip r:embed="rId136"/>
              <a:stretch>
                <a:fillRect l="0" t="-516" r="0" b="-516"/>
              </a:stretch>
            </a:blipFill>
          </p:spPr>
        </p:sp>
      </p:grpSp>
      <p:grpSp>
        <p:nvGrpSpPr>
          <p:cNvPr name="Group 77" id="77"/>
          <p:cNvGrpSpPr/>
          <p:nvPr/>
        </p:nvGrpSpPr>
        <p:grpSpPr>
          <a:xfrm rot="0">
            <a:off x="14763467" y="1028700"/>
            <a:ext cx="546953" cy="546953"/>
            <a:chOff x="0" y="0"/>
            <a:chExt cx="144053" cy="144053"/>
          </a:xfrm>
        </p:grpSpPr>
        <p:sp>
          <p:nvSpPr>
            <p:cNvPr name="Freeform 78" id="78"/>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B3902F"/>
            </a:solidFill>
          </p:spPr>
        </p:sp>
        <p:sp>
          <p:nvSpPr>
            <p:cNvPr name="TextBox 79" id="79"/>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80" id="80"/>
          <p:cNvSpPr/>
          <p:nvPr/>
        </p:nvSpPr>
        <p:spPr>
          <a:xfrm flipH="false" flipV="false" rot="0">
            <a:off x="9546481" y="9600538"/>
            <a:ext cx="12167095" cy="1134755"/>
          </a:xfrm>
          <a:custGeom>
            <a:avLst/>
            <a:gdLst/>
            <a:ahLst/>
            <a:cxnLst/>
            <a:rect r="r" b="b" t="t" l="l"/>
            <a:pathLst>
              <a:path h="1134755" w="12167095">
                <a:moveTo>
                  <a:pt x="0" y="0"/>
                </a:moveTo>
                <a:lnTo>
                  <a:pt x="12167095" y="0"/>
                </a:lnTo>
                <a:lnTo>
                  <a:pt x="12167095" y="1134755"/>
                </a:lnTo>
                <a:lnTo>
                  <a:pt x="0" y="1134755"/>
                </a:lnTo>
                <a:lnTo>
                  <a:pt x="0" y="0"/>
                </a:lnTo>
                <a:close/>
              </a:path>
            </a:pathLst>
          </a:custGeom>
          <a:blipFill>
            <a:blip r:embed="rId137">
              <a:extLst>
                <a:ext uri="{96DAC541-7B7A-43D3-8B79-37D633B846F1}">
                  <asvg:svgBlip xmlns:asvg="http://schemas.microsoft.com/office/drawing/2016/SVG/main" r:embed="rId138"/>
                </a:ext>
              </a:extLst>
            </a:blip>
            <a:stretch>
              <a:fillRect l="-228" t="-543326" r="-13347" b="-6662"/>
            </a:stretch>
          </a:blipFill>
        </p:spPr>
      </p:sp>
      <p:sp>
        <p:nvSpPr>
          <p:cNvPr name="TextBox 81" id="81"/>
          <p:cNvSpPr txBox="true"/>
          <p:nvPr/>
        </p:nvSpPr>
        <p:spPr>
          <a:xfrm rot="0">
            <a:off x="1234491" y="1066800"/>
            <a:ext cx="5058473"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RESEARCH BACKGROUND</a:t>
            </a:r>
          </a:p>
        </p:txBody>
      </p:sp>
      <p:sp>
        <p:nvSpPr>
          <p:cNvPr name="TextBox 82" id="82"/>
          <p:cNvSpPr txBox="true"/>
          <p:nvPr/>
        </p:nvSpPr>
        <p:spPr>
          <a:xfrm rot="0">
            <a:off x="1234491" y="3486433"/>
            <a:ext cx="7756795" cy="2695702"/>
          </a:xfrm>
          <a:prstGeom prst="rect">
            <a:avLst/>
          </a:prstGeom>
        </p:spPr>
        <p:txBody>
          <a:bodyPr anchor="t" rtlCol="false" tIns="0" lIns="0" bIns="0" rIns="0">
            <a:spAutoFit/>
          </a:bodyPr>
          <a:lstStyle/>
          <a:p>
            <a:pPr algn="just">
              <a:lnSpc>
                <a:spcPts val="3583"/>
              </a:lnSpc>
            </a:pPr>
            <a:r>
              <a:rPr lang="en-US" sz="2799" b="true">
                <a:solidFill>
                  <a:srgbClr val="1C263B"/>
                </a:solidFill>
                <a:latin typeface="Roboto Bold"/>
                <a:ea typeface="Roboto Bold"/>
                <a:cs typeface="Roboto Bold"/>
                <a:sym typeface="Roboto Bold"/>
              </a:rPr>
              <a:t>One of the main challenges in developing monitoring systems is the need to integrate multiple devices with varying protocols. This complexity increases with the increasing number and types of sensors used in industrial environments.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34491" y="1066800"/>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DATA TESTING</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H="true" flipV="true">
            <a:off x="1009650" y="1028700"/>
            <a:ext cx="0" cy="1063532"/>
          </a:xfrm>
          <a:prstGeom prst="line">
            <a:avLst/>
          </a:prstGeom>
          <a:ln cap="flat" w="38100">
            <a:solidFill>
              <a:srgbClr val="1C263B"/>
            </a:solidFill>
            <a:prstDash val="solid"/>
            <a:headEnd type="none" len="sm" w="sm"/>
            <a:tailEnd type="none" len="sm" w="sm"/>
          </a:ln>
        </p:spPr>
      </p:sp>
      <p:grpSp>
        <p:nvGrpSpPr>
          <p:cNvPr name="Group 6" id="6"/>
          <p:cNvGrpSpPr/>
          <p:nvPr/>
        </p:nvGrpSpPr>
        <p:grpSpPr>
          <a:xfrm rot="0">
            <a:off x="17259300" y="3326481"/>
            <a:ext cx="5027398" cy="5027398"/>
            <a:chOff x="0" y="0"/>
            <a:chExt cx="1324088" cy="1324088"/>
          </a:xfrm>
        </p:grpSpPr>
        <p:sp>
          <p:nvSpPr>
            <p:cNvPr name="Freeform 7" id="7"/>
            <p:cNvSpPr/>
            <p:nvPr/>
          </p:nvSpPr>
          <p:spPr>
            <a:xfrm flipH="false" flipV="false" rot="0">
              <a:off x="0" y="0"/>
              <a:ext cx="1324088" cy="1324088"/>
            </a:xfrm>
            <a:custGeom>
              <a:avLst/>
              <a:gdLst/>
              <a:ahLst/>
              <a:cxnLst/>
              <a:rect r="r" b="b" t="t" l="l"/>
              <a:pathLst>
                <a:path h="1324088" w="1324088">
                  <a:moveTo>
                    <a:pt x="0" y="0"/>
                  </a:moveTo>
                  <a:lnTo>
                    <a:pt x="1324088" y="0"/>
                  </a:lnTo>
                  <a:lnTo>
                    <a:pt x="1324088" y="1324088"/>
                  </a:lnTo>
                  <a:lnTo>
                    <a:pt x="0" y="1324088"/>
                  </a:lnTo>
                  <a:close/>
                </a:path>
              </a:pathLst>
            </a:custGeom>
            <a:solidFill>
              <a:srgbClr val="1C263B"/>
            </a:solidFill>
          </p:spPr>
        </p:sp>
        <p:sp>
          <p:nvSpPr>
            <p:cNvPr name="TextBox 8" id="8"/>
            <p:cNvSpPr txBox="true"/>
            <p:nvPr/>
          </p:nvSpPr>
          <p:spPr>
            <a:xfrm>
              <a:off x="0" y="-123825"/>
              <a:ext cx="1324088" cy="1447913"/>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716804" y="2517406"/>
            <a:ext cx="546953" cy="546953"/>
            <a:chOff x="0" y="0"/>
            <a:chExt cx="144053" cy="144053"/>
          </a:xfrm>
        </p:grpSpPr>
        <p:sp>
          <p:nvSpPr>
            <p:cNvPr name="Freeform 10" id="10"/>
            <p:cNvSpPr/>
            <p:nvPr/>
          </p:nvSpPr>
          <p:spPr>
            <a:xfrm flipH="false" flipV="false" rot="0">
              <a:off x="0" y="0"/>
              <a:ext cx="144053" cy="144053"/>
            </a:xfrm>
            <a:custGeom>
              <a:avLst/>
              <a:gdLst/>
              <a:ahLst/>
              <a:cxnLst/>
              <a:rect r="r" b="b" t="t" l="l"/>
              <a:pathLst>
                <a:path h="144053" w="144053">
                  <a:moveTo>
                    <a:pt x="0" y="0"/>
                  </a:moveTo>
                  <a:lnTo>
                    <a:pt x="144053" y="0"/>
                  </a:lnTo>
                  <a:lnTo>
                    <a:pt x="144053" y="144053"/>
                  </a:lnTo>
                  <a:lnTo>
                    <a:pt x="0" y="144053"/>
                  </a:lnTo>
                  <a:close/>
                </a:path>
              </a:pathLst>
            </a:custGeom>
            <a:solidFill>
              <a:srgbClr val="1C263B"/>
            </a:solidFill>
          </p:spPr>
        </p:sp>
        <p:sp>
          <p:nvSpPr>
            <p:cNvPr name="TextBox 11" id="11"/>
            <p:cNvSpPr txBox="true"/>
            <p:nvPr/>
          </p:nvSpPr>
          <p:spPr>
            <a:xfrm>
              <a:off x="0" y="-123825"/>
              <a:ext cx="144053" cy="267878"/>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05122" y="2294184"/>
            <a:ext cx="6606506" cy="4181719"/>
          </a:xfrm>
          <a:custGeom>
            <a:avLst/>
            <a:gdLst/>
            <a:ahLst/>
            <a:cxnLst/>
            <a:rect r="r" b="b" t="t" l="l"/>
            <a:pathLst>
              <a:path h="4181719" w="6606506">
                <a:moveTo>
                  <a:pt x="0" y="0"/>
                </a:moveTo>
                <a:lnTo>
                  <a:pt x="6606506" y="0"/>
                </a:lnTo>
                <a:lnTo>
                  <a:pt x="6606506" y="4181719"/>
                </a:lnTo>
                <a:lnTo>
                  <a:pt x="0" y="4181719"/>
                </a:lnTo>
                <a:lnTo>
                  <a:pt x="0" y="0"/>
                </a:lnTo>
                <a:close/>
              </a:path>
            </a:pathLst>
          </a:custGeom>
          <a:blipFill>
            <a:blip r:embed="rId6"/>
            <a:stretch>
              <a:fillRect l="0" t="0" r="-1083" b="0"/>
            </a:stretch>
          </a:blipFill>
        </p:spPr>
      </p:sp>
      <p:sp>
        <p:nvSpPr>
          <p:cNvPr name="Freeform 13" id="13"/>
          <p:cNvSpPr/>
          <p:nvPr/>
        </p:nvSpPr>
        <p:spPr>
          <a:xfrm flipH="false" flipV="false" rot="0">
            <a:off x="6911628" y="4882767"/>
            <a:ext cx="6114479" cy="5108729"/>
          </a:xfrm>
          <a:custGeom>
            <a:avLst/>
            <a:gdLst/>
            <a:ahLst/>
            <a:cxnLst/>
            <a:rect r="r" b="b" t="t" l="l"/>
            <a:pathLst>
              <a:path h="5108729" w="6114479">
                <a:moveTo>
                  <a:pt x="0" y="0"/>
                </a:moveTo>
                <a:lnTo>
                  <a:pt x="6114479" y="0"/>
                </a:lnTo>
                <a:lnTo>
                  <a:pt x="6114479" y="5108729"/>
                </a:lnTo>
                <a:lnTo>
                  <a:pt x="0" y="5108729"/>
                </a:lnTo>
                <a:lnTo>
                  <a:pt x="0" y="0"/>
                </a:lnTo>
                <a:close/>
              </a:path>
            </a:pathLst>
          </a:custGeom>
          <a:blipFill>
            <a:blip r:embed="rId7"/>
            <a:stretch>
              <a:fillRect l="-1021" t="0" r="0" b="0"/>
            </a:stretch>
          </a:blipFill>
        </p:spPr>
      </p:sp>
      <p:sp>
        <p:nvSpPr>
          <p:cNvPr name="Freeform 14" id="14"/>
          <p:cNvSpPr/>
          <p:nvPr/>
        </p:nvSpPr>
        <p:spPr>
          <a:xfrm flipH="false" flipV="false" rot="0">
            <a:off x="10646862" y="1104900"/>
            <a:ext cx="7641138" cy="4190302"/>
          </a:xfrm>
          <a:custGeom>
            <a:avLst/>
            <a:gdLst/>
            <a:ahLst/>
            <a:cxnLst/>
            <a:rect r="r" b="b" t="t" l="l"/>
            <a:pathLst>
              <a:path h="4190302" w="7641138">
                <a:moveTo>
                  <a:pt x="0" y="0"/>
                </a:moveTo>
                <a:lnTo>
                  <a:pt x="7641138" y="0"/>
                </a:lnTo>
                <a:lnTo>
                  <a:pt x="7641138" y="4190302"/>
                </a:lnTo>
                <a:lnTo>
                  <a:pt x="0" y="4190302"/>
                </a:lnTo>
                <a:lnTo>
                  <a:pt x="0" y="0"/>
                </a:lnTo>
                <a:close/>
              </a:path>
            </a:pathLst>
          </a:custGeom>
          <a:blipFill>
            <a:blip r:embed="rId8"/>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8163" y="835387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13738" y="557109"/>
            <a:ext cx="8703158"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CONCLUSION</a:t>
            </a:r>
          </a:p>
        </p:txBody>
      </p:sp>
      <p:sp>
        <p:nvSpPr>
          <p:cNvPr name="Freeform 4" id="4"/>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flipV="true">
            <a:off x="788897" y="519009"/>
            <a:ext cx="0" cy="1019381"/>
          </a:xfrm>
          <a:prstGeom prst="line">
            <a:avLst/>
          </a:prstGeom>
          <a:ln cap="flat" w="38100">
            <a:solidFill>
              <a:srgbClr val="1C263B"/>
            </a:solidFill>
            <a:prstDash val="solid"/>
            <a:headEnd type="none" len="sm" w="sm"/>
            <a:tailEnd type="none" len="sm" w="sm"/>
          </a:ln>
        </p:spPr>
      </p:sp>
      <p:sp>
        <p:nvSpPr>
          <p:cNvPr name="TextBox 6" id="6"/>
          <p:cNvSpPr txBox="true"/>
          <p:nvPr/>
        </p:nvSpPr>
        <p:spPr>
          <a:xfrm rot="0">
            <a:off x="394449" y="1666230"/>
            <a:ext cx="17499103" cy="8165751"/>
          </a:xfrm>
          <a:prstGeom prst="rect">
            <a:avLst/>
          </a:prstGeom>
        </p:spPr>
        <p:txBody>
          <a:bodyPr anchor="t" rtlCol="false" tIns="0" lIns="0" bIns="0" rIns="0">
            <a:spAutoFit/>
          </a:bodyPr>
          <a:lstStyle/>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Modbus Gateway successfully read data from various Slaves (PM1200, Water Quality Sensor, Temperature Sensor, PZEM-004T, XY-MD02) stably, and supported flexible connections</a:t>
            </a:r>
            <a:r>
              <a:rPr lang="en-US" b="true" sz="3165">
                <a:solidFill>
                  <a:srgbClr val="1C263B"/>
                </a:solidFill>
                <a:latin typeface="Roboto Bold"/>
                <a:ea typeface="Roboto Bold"/>
                <a:cs typeface="Roboto Bold"/>
                <a:sym typeface="Roboto Bold"/>
              </a:rPr>
              <a:t> via Universal Node.</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system showed consistent reading for 10 minutes, although there was a temporary disruption to the Temperature Sensor due to the sending process to Firebase.</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Serial configuration was successfully changed with an average time of 2.8 seconds (Firebase) and a delay of 3.7 seconds (Node-RED).</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Universal Node configuration was also successfully changed, with an average delay of 2.8 seconds (Firebase) and 6.7 seconds (Node-RED).</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system successfully sent offline data when the connection was restored, with an average speed of 192.29 data/s.</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Write Single Register function to change the Slave ID worked well, with an average failure detection time of 19 seconds (Firebase) and 11 seconds (Node-RED).</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Baudrate testing shows that t</a:t>
            </a:r>
            <a:r>
              <a:rPr lang="en-US" b="true" sz="3165">
                <a:solidFill>
                  <a:srgbClr val="1C263B"/>
                </a:solidFill>
                <a:latin typeface="Roboto Bold"/>
                <a:ea typeface="Roboto Bold"/>
                <a:cs typeface="Roboto Bold"/>
                <a:sym typeface="Roboto Bold"/>
              </a:rPr>
              <a:t>he higher the baudrate, the faster the response time in reading data.</a:t>
            </a:r>
          </a:p>
          <a:p>
            <a:pPr algn="l" marL="683444" indent="-341722" lvl="1">
              <a:lnSpc>
                <a:spcPts val="4051"/>
              </a:lnSpc>
              <a:buAutoNum type="arabicPeriod" startAt="1"/>
            </a:pPr>
            <a:r>
              <a:rPr lang="en-US" b="true" sz="3165">
                <a:solidFill>
                  <a:srgbClr val="1C263B"/>
                </a:solidFill>
                <a:latin typeface="Roboto Bold"/>
                <a:ea typeface="Roboto Bold"/>
                <a:cs typeface="Roboto Bold"/>
                <a:sym typeface="Roboto Bold"/>
              </a:rPr>
              <a:t>The Modbus data reading speed by the system was recorded at 10.3 bytes/s.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2687" y="875090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V="true">
            <a:off x="1009650" y="1028700"/>
            <a:ext cx="0" cy="1568450"/>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1009650" y="3794848"/>
            <a:ext cx="891956" cy="836817"/>
          </a:xfrm>
          <a:custGeom>
            <a:avLst/>
            <a:gdLst/>
            <a:ahLst/>
            <a:cxnLst/>
            <a:rect r="r" b="b" t="t" l="l"/>
            <a:pathLst>
              <a:path h="836817" w="891956">
                <a:moveTo>
                  <a:pt x="0" y="0"/>
                </a:moveTo>
                <a:lnTo>
                  <a:pt x="891956" y="0"/>
                </a:lnTo>
                <a:lnTo>
                  <a:pt x="891956" y="836817"/>
                </a:lnTo>
                <a:lnTo>
                  <a:pt x="0" y="8368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09650" y="5315879"/>
            <a:ext cx="891956" cy="836817"/>
          </a:xfrm>
          <a:custGeom>
            <a:avLst/>
            <a:gdLst/>
            <a:ahLst/>
            <a:cxnLst/>
            <a:rect r="r" b="b" t="t" l="l"/>
            <a:pathLst>
              <a:path h="836817" w="891956">
                <a:moveTo>
                  <a:pt x="0" y="0"/>
                </a:moveTo>
                <a:lnTo>
                  <a:pt x="891956" y="0"/>
                </a:lnTo>
                <a:lnTo>
                  <a:pt x="891956" y="836817"/>
                </a:lnTo>
                <a:lnTo>
                  <a:pt x="0" y="8368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09650" y="6864752"/>
            <a:ext cx="891956" cy="836817"/>
          </a:xfrm>
          <a:custGeom>
            <a:avLst/>
            <a:gdLst/>
            <a:ahLst/>
            <a:cxnLst/>
            <a:rect r="r" b="b" t="t" l="l"/>
            <a:pathLst>
              <a:path h="836817" w="891956">
                <a:moveTo>
                  <a:pt x="0" y="0"/>
                </a:moveTo>
                <a:lnTo>
                  <a:pt x="891956" y="0"/>
                </a:lnTo>
                <a:lnTo>
                  <a:pt x="891956" y="836816"/>
                </a:lnTo>
                <a:lnTo>
                  <a:pt x="0" y="836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262946" y="1575653"/>
            <a:ext cx="4996354" cy="4996354"/>
          </a:xfrm>
          <a:custGeom>
            <a:avLst/>
            <a:gdLst/>
            <a:ahLst/>
            <a:cxnLst/>
            <a:rect r="r" b="b" t="t" l="l"/>
            <a:pathLst>
              <a:path h="4996354" w="4996354">
                <a:moveTo>
                  <a:pt x="0" y="0"/>
                </a:moveTo>
                <a:lnTo>
                  <a:pt x="4996354" y="0"/>
                </a:lnTo>
                <a:lnTo>
                  <a:pt x="4996354" y="4996354"/>
                </a:lnTo>
                <a:lnTo>
                  <a:pt x="0" y="4996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906781" y="1752953"/>
            <a:ext cx="546953" cy="546953"/>
          </a:xfrm>
          <a:custGeom>
            <a:avLst/>
            <a:gdLst/>
            <a:ahLst/>
            <a:cxnLst/>
            <a:rect r="r" b="b" t="t" l="l"/>
            <a:pathLst>
              <a:path h="546953" w="546953">
                <a:moveTo>
                  <a:pt x="0" y="0"/>
                </a:moveTo>
                <a:lnTo>
                  <a:pt x="546953" y="0"/>
                </a:lnTo>
                <a:lnTo>
                  <a:pt x="546953" y="546952"/>
                </a:lnTo>
                <a:lnTo>
                  <a:pt x="0" y="5469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9453734" y="2299905"/>
            <a:ext cx="7160044" cy="5687190"/>
            <a:chOff x="0" y="0"/>
            <a:chExt cx="1109278" cy="881094"/>
          </a:xfrm>
        </p:grpSpPr>
        <p:sp>
          <p:nvSpPr>
            <p:cNvPr name="Freeform 11" id="11"/>
            <p:cNvSpPr/>
            <p:nvPr/>
          </p:nvSpPr>
          <p:spPr>
            <a:xfrm flipH="false" flipV="false" rot="0">
              <a:off x="0" y="0"/>
              <a:ext cx="1109278" cy="881094"/>
            </a:xfrm>
            <a:custGeom>
              <a:avLst/>
              <a:gdLst/>
              <a:ahLst/>
              <a:cxnLst/>
              <a:rect r="r" b="b" t="t" l="l"/>
              <a:pathLst>
                <a:path h="881094" w="1109278">
                  <a:moveTo>
                    <a:pt x="0" y="0"/>
                  </a:moveTo>
                  <a:lnTo>
                    <a:pt x="1109278" y="0"/>
                  </a:lnTo>
                  <a:lnTo>
                    <a:pt x="1109278" y="881094"/>
                  </a:lnTo>
                  <a:lnTo>
                    <a:pt x="0" y="881094"/>
                  </a:lnTo>
                  <a:close/>
                </a:path>
              </a:pathLst>
            </a:custGeom>
            <a:blipFill>
              <a:blip r:embed="rId10"/>
              <a:stretch>
                <a:fillRect l="-9609" t="0" r="-9609" b="0"/>
              </a:stretch>
            </a:blipFill>
          </p:spPr>
        </p:sp>
      </p:grpSp>
      <p:sp>
        <p:nvSpPr>
          <p:cNvPr name="TextBox 12" id="12"/>
          <p:cNvSpPr txBox="true"/>
          <p:nvPr/>
        </p:nvSpPr>
        <p:spPr>
          <a:xfrm rot="0">
            <a:off x="1234491" y="1066800"/>
            <a:ext cx="5941485"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FORMULATION OF THE PROBLEM</a:t>
            </a:r>
          </a:p>
        </p:txBody>
      </p:sp>
      <p:sp>
        <p:nvSpPr>
          <p:cNvPr name="TextBox 13" id="13"/>
          <p:cNvSpPr txBox="true"/>
          <p:nvPr/>
        </p:nvSpPr>
        <p:spPr>
          <a:xfrm rot="0">
            <a:off x="2123997" y="3806842"/>
            <a:ext cx="7020003" cy="7939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How to read Slave using Modbus RTU then convert it to Modbus TCP.</a:t>
            </a:r>
          </a:p>
        </p:txBody>
      </p:sp>
      <p:sp>
        <p:nvSpPr>
          <p:cNvPr name="TextBox 14" id="14"/>
          <p:cNvSpPr txBox="true"/>
          <p:nvPr/>
        </p:nvSpPr>
        <p:spPr>
          <a:xfrm rot="0">
            <a:off x="2121752" y="5327873"/>
            <a:ext cx="7022248" cy="7939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How to build a system that can stably read multiple Slaves.</a:t>
            </a:r>
          </a:p>
        </p:txBody>
      </p:sp>
      <p:sp>
        <p:nvSpPr>
          <p:cNvPr name="TextBox 15" id="15"/>
          <p:cNvSpPr txBox="true"/>
          <p:nvPr/>
        </p:nvSpPr>
        <p:spPr>
          <a:xfrm rot="0">
            <a:off x="2124264" y="6876745"/>
            <a:ext cx="6782517" cy="7939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How to build a Dashboard to display data on Modbus Gateway.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22687" y="8750908"/>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53734" y="-2812624"/>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H="true" flipV="true">
            <a:off x="1009650" y="1028700"/>
            <a:ext cx="19050" cy="835025"/>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1009650" y="3794848"/>
            <a:ext cx="891956" cy="836817"/>
          </a:xfrm>
          <a:custGeom>
            <a:avLst/>
            <a:gdLst/>
            <a:ahLst/>
            <a:cxnLst/>
            <a:rect r="r" b="b" t="t" l="l"/>
            <a:pathLst>
              <a:path h="836817" w="891956">
                <a:moveTo>
                  <a:pt x="0" y="0"/>
                </a:moveTo>
                <a:lnTo>
                  <a:pt x="891956" y="0"/>
                </a:lnTo>
                <a:lnTo>
                  <a:pt x="891956" y="836817"/>
                </a:lnTo>
                <a:lnTo>
                  <a:pt x="0" y="8368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09650" y="5315879"/>
            <a:ext cx="891956" cy="836817"/>
          </a:xfrm>
          <a:custGeom>
            <a:avLst/>
            <a:gdLst/>
            <a:ahLst/>
            <a:cxnLst/>
            <a:rect r="r" b="b" t="t" l="l"/>
            <a:pathLst>
              <a:path h="836817" w="891956">
                <a:moveTo>
                  <a:pt x="0" y="0"/>
                </a:moveTo>
                <a:lnTo>
                  <a:pt x="891956" y="0"/>
                </a:lnTo>
                <a:lnTo>
                  <a:pt x="891956" y="836817"/>
                </a:lnTo>
                <a:lnTo>
                  <a:pt x="0" y="8368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09650" y="6864752"/>
            <a:ext cx="891956" cy="836817"/>
          </a:xfrm>
          <a:custGeom>
            <a:avLst/>
            <a:gdLst/>
            <a:ahLst/>
            <a:cxnLst/>
            <a:rect r="r" b="b" t="t" l="l"/>
            <a:pathLst>
              <a:path h="836817" w="891956">
                <a:moveTo>
                  <a:pt x="0" y="0"/>
                </a:moveTo>
                <a:lnTo>
                  <a:pt x="891956" y="0"/>
                </a:lnTo>
                <a:lnTo>
                  <a:pt x="891956" y="836816"/>
                </a:lnTo>
                <a:lnTo>
                  <a:pt x="0" y="836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262946" y="1575653"/>
            <a:ext cx="4996354" cy="4996354"/>
          </a:xfrm>
          <a:custGeom>
            <a:avLst/>
            <a:gdLst/>
            <a:ahLst/>
            <a:cxnLst/>
            <a:rect r="r" b="b" t="t" l="l"/>
            <a:pathLst>
              <a:path h="4996354" w="4996354">
                <a:moveTo>
                  <a:pt x="0" y="0"/>
                </a:moveTo>
                <a:lnTo>
                  <a:pt x="4996354" y="0"/>
                </a:lnTo>
                <a:lnTo>
                  <a:pt x="4996354" y="4996354"/>
                </a:lnTo>
                <a:lnTo>
                  <a:pt x="0" y="49963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906781" y="1752953"/>
            <a:ext cx="546953" cy="546953"/>
          </a:xfrm>
          <a:custGeom>
            <a:avLst/>
            <a:gdLst/>
            <a:ahLst/>
            <a:cxnLst/>
            <a:rect r="r" b="b" t="t" l="l"/>
            <a:pathLst>
              <a:path h="546953" w="546953">
                <a:moveTo>
                  <a:pt x="0" y="0"/>
                </a:moveTo>
                <a:lnTo>
                  <a:pt x="546953" y="0"/>
                </a:lnTo>
                <a:lnTo>
                  <a:pt x="546953" y="546952"/>
                </a:lnTo>
                <a:lnTo>
                  <a:pt x="0" y="5469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9453734" y="2299905"/>
            <a:ext cx="7160044" cy="5687190"/>
            <a:chOff x="0" y="0"/>
            <a:chExt cx="1109278" cy="881094"/>
          </a:xfrm>
        </p:grpSpPr>
        <p:sp>
          <p:nvSpPr>
            <p:cNvPr name="Freeform 11" id="11"/>
            <p:cNvSpPr/>
            <p:nvPr/>
          </p:nvSpPr>
          <p:spPr>
            <a:xfrm flipH="false" flipV="false" rot="0">
              <a:off x="0" y="0"/>
              <a:ext cx="1109278" cy="881094"/>
            </a:xfrm>
            <a:custGeom>
              <a:avLst/>
              <a:gdLst/>
              <a:ahLst/>
              <a:cxnLst/>
              <a:rect r="r" b="b" t="t" l="l"/>
              <a:pathLst>
                <a:path h="881094" w="1109278">
                  <a:moveTo>
                    <a:pt x="0" y="0"/>
                  </a:moveTo>
                  <a:lnTo>
                    <a:pt x="1109278" y="0"/>
                  </a:lnTo>
                  <a:lnTo>
                    <a:pt x="1109278" y="881094"/>
                  </a:lnTo>
                  <a:lnTo>
                    <a:pt x="0" y="881094"/>
                  </a:lnTo>
                  <a:close/>
                </a:path>
              </a:pathLst>
            </a:custGeom>
            <a:blipFill>
              <a:blip r:embed="rId10"/>
              <a:stretch>
                <a:fillRect l="-9609" t="0" r="-9609" b="0"/>
              </a:stretch>
            </a:blipFill>
          </p:spPr>
        </p:sp>
      </p:grpSp>
      <p:sp>
        <p:nvSpPr>
          <p:cNvPr name="TextBox 12" id="12"/>
          <p:cNvSpPr txBox="true"/>
          <p:nvPr/>
        </p:nvSpPr>
        <p:spPr>
          <a:xfrm rot="0">
            <a:off x="1234491" y="1066800"/>
            <a:ext cx="5941485"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SCOPE</a:t>
            </a:r>
          </a:p>
        </p:txBody>
      </p:sp>
      <p:sp>
        <p:nvSpPr>
          <p:cNvPr name="TextBox 13" id="13"/>
          <p:cNvSpPr txBox="true"/>
          <p:nvPr/>
        </p:nvSpPr>
        <p:spPr>
          <a:xfrm rot="0">
            <a:off x="2123997" y="3806842"/>
            <a:ext cx="7020003" cy="7939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The communication modes used in this project are Modbus RTU and Modbus TCP.</a:t>
            </a:r>
          </a:p>
        </p:txBody>
      </p:sp>
      <p:sp>
        <p:nvSpPr>
          <p:cNvPr name="TextBox 14" id="14"/>
          <p:cNvSpPr txBox="true"/>
          <p:nvPr/>
        </p:nvSpPr>
        <p:spPr>
          <a:xfrm rot="0">
            <a:off x="2121752" y="5327873"/>
            <a:ext cx="7022248" cy="119397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The data displayed on the Dashboard is only 3 Nodes with various parameters, but can be connected to 3 more Modbus devices.</a:t>
            </a:r>
          </a:p>
        </p:txBody>
      </p:sp>
      <p:sp>
        <p:nvSpPr>
          <p:cNvPr name="TextBox 15" id="15"/>
          <p:cNvSpPr txBox="true"/>
          <p:nvPr/>
        </p:nvSpPr>
        <p:spPr>
          <a:xfrm rot="0">
            <a:off x="2124264" y="6876745"/>
            <a:ext cx="6782517" cy="7939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Modbus sensor data will be processed and sent to firebase and Node-Red for Modbus TCP.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926397" y="8083248"/>
            <a:ext cx="6991675" cy="5138881"/>
          </a:xfrm>
          <a:custGeom>
            <a:avLst/>
            <a:gdLst/>
            <a:ahLst/>
            <a:cxnLst/>
            <a:rect r="r" b="b" t="t" l="l"/>
            <a:pathLst>
              <a:path h="5138881" w="6991675">
                <a:moveTo>
                  <a:pt x="0" y="0"/>
                </a:moveTo>
                <a:lnTo>
                  <a:pt x="6991675" y="0"/>
                </a:lnTo>
                <a:lnTo>
                  <a:pt x="6991675" y="5138880"/>
                </a:lnTo>
                <a:lnTo>
                  <a:pt x="0" y="5138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1668942" y="-2585232"/>
            <a:ext cx="4852835" cy="4114800"/>
          </a:xfrm>
          <a:custGeom>
            <a:avLst/>
            <a:gdLst/>
            <a:ahLst/>
            <a:cxnLst/>
            <a:rect r="r" b="b" t="t" l="l"/>
            <a:pathLst>
              <a:path h="4114800" w="4852835">
                <a:moveTo>
                  <a:pt x="0" y="0"/>
                </a:moveTo>
                <a:lnTo>
                  <a:pt x="4852836" y="0"/>
                </a:lnTo>
                <a:lnTo>
                  <a:pt x="485283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H="true" flipV="true">
            <a:off x="1009650" y="1028700"/>
            <a:ext cx="0" cy="835025"/>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5940703" y="2588594"/>
            <a:ext cx="2043067" cy="1905160"/>
          </a:xfrm>
          <a:custGeom>
            <a:avLst/>
            <a:gdLst/>
            <a:ahLst/>
            <a:cxnLst/>
            <a:rect r="r" b="b" t="t" l="l"/>
            <a:pathLst>
              <a:path h="1905160" w="2043067">
                <a:moveTo>
                  <a:pt x="0" y="0"/>
                </a:moveTo>
                <a:lnTo>
                  <a:pt x="2043068" y="0"/>
                </a:lnTo>
                <a:lnTo>
                  <a:pt x="2043068" y="1905161"/>
                </a:lnTo>
                <a:lnTo>
                  <a:pt x="0" y="19051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5400000">
            <a:off x="14853704" y="9280388"/>
            <a:ext cx="600409" cy="1240707"/>
            <a:chOff x="0" y="0"/>
            <a:chExt cx="800545" cy="1654276"/>
          </a:xfrm>
        </p:grpSpPr>
        <p:sp>
          <p:nvSpPr>
            <p:cNvPr name="Freeform 7" id="7"/>
            <p:cNvSpPr/>
            <p:nvPr/>
          </p:nvSpPr>
          <p:spPr>
            <a:xfrm flipH="false" flipV="false" rot="0">
              <a:off x="272896" y="977443"/>
              <a:ext cx="85846" cy="81554"/>
            </a:xfrm>
            <a:custGeom>
              <a:avLst/>
              <a:gdLst/>
              <a:ahLst/>
              <a:cxnLst/>
              <a:rect r="r" b="b" t="t" l="l"/>
              <a:pathLst>
                <a:path h="81554" w="85846">
                  <a:moveTo>
                    <a:pt x="0" y="0"/>
                  </a:moveTo>
                  <a:lnTo>
                    <a:pt x="85846" y="0"/>
                  </a:lnTo>
                  <a:lnTo>
                    <a:pt x="85846" y="81554"/>
                  </a:lnTo>
                  <a:lnTo>
                    <a:pt x="0" y="81554"/>
                  </a:lnTo>
                  <a:lnTo>
                    <a:pt x="0" y="0"/>
                  </a:lnTo>
                  <a:close/>
                </a:path>
              </a:pathLst>
            </a:custGeom>
            <a:blipFill>
              <a:blip r:embed="rId8">
                <a:alphaModFix amt="138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286862" y="1256461"/>
              <a:ext cx="85846" cy="85846"/>
            </a:xfrm>
            <a:custGeom>
              <a:avLst/>
              <a:gdLst/>
              <a:ahLst/>
              <a:cxnLst/>
              <a:rect r="r" b="b" t="t" l="l"/>
              <a:pathLst>
                <a:path h="85846" w="85846">
                  <a:moveTo>
                    <a:pt x="0" y="0"/>
                  </a:moveTo>
                  <a:lnTo>
                    <a:pt x="85847" y="0"/>
                  </a:lnTo>
                  <a:lnTo>
                    <a:pt x="85847" y="85847"/>
                  </a:lnTo>
                  <a:lnTo>
                    <a:pt x="0" y="85847"/>
                  </a:lnTo>
                  <a:lnTo>
                    <a:pt x="0" y="0"/>
                  </a:lnTo>
                  <a:close/>
                </a:path>
              </a:pathLst>
            </a:custGeom>
            <a:blipFill>
              <a:blip r:embed="rId10">
                <a:alphaModFix amt="138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4326" y="835388"/>
              <a:ext cx="57195" cy="85846"/>
            </a:xfrm>
            <a:custGeom>
              <a:avLst/>
              <a:gdLst/>
              <a:ahLst/>
              <a:cxnLst/>
              <a:rect r="r" b="b" t="t" l="l"/>
              <a:pathLst>
                <a:path h="85846" w="57195">
                  <a:moveTo>
                    <a:pt x="0" y="0"/>
                  </a:moveTo>
                  <a:lnTo>
                    <a:pt x="57195" y="0"/>
                  </a:lnTo>
                  <a:lnTo>
                    <a:pt x="57195" y="85846"/>
                  </a:lnTo>
                  <a:lnTo>
                    <a:pt x="0" y="85846"/>
                  </a:lnTo>
                  <a:lnTo>
                    <a:pt x="0" y="0"/>
                  </a:lnTo>
                  <a:close/>
                </a:path>
              </a:pathLst>
            </a:custGeom>
            <a:blipFill>
              <a:blip r:embed="rId12">
                <a:alphaModFix amt="1380"/>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5419" y="1115879"/>
              <a:ext cx="75008" cy="85846"/>
            </a:xfrm>
            <a:custGeom>
              <a:avLst/>
              <a:gdLst/>
              <a:ahLst/>
              <a:cxnLst/>
              <a:rect r="r" b="b" t="t" l="l"/>
              <a:pathLst>
                <a:path h="85846" w="75008">
                  <a:moveTo>
                    <a:pt x="0" y="0"/>
                  </a:moveTo>
                  <a:lnTo>
                    <a:pt x="75008" y="0"/>
                  </a:lnTo>
                  <a:lnTo>
                    <a:pt x="75008" y="85847"/>
                  </a:lnTo>
                  <a:lnTo>
                    <a:pt x="0" y="85847"/>
                  </a:lnTo>
                  <a:lnTo>
                    <a:pt x="0" y="0"/>
                  </a:lnTo>
                  <a:close/>
                </a:path>
              </a:pathLst>
            </a:custGeom>
            <a:blipFill>
              <a:blip r:embed="rId14">
                <a:alphaModFix amt="1380"/>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0" y="975297"/>
              <a:ext cx="85846" cy="85846"/>
            </a:xfrm>
            <a:custGeom>
              <a:avLst/>
              <a:gdLst/>
              <a:ahLst/>
              <a:cxnLst/>
              <a:rect r="r" b="b" t="t" l="l"/>
              <a:pathLst>
                <a:path h="85846" w="85846">
                  <a:moveTo>
                    <a:pt x="0" y="0"/>
                  </a:moveTo>
                  <a:lnTo>
                    <a:pt x="85846" y="0"/>
                  </a:lnTo>
                  <a:lnTo>
                    <a:pt x="85846" y="85846"/>
                  </a:lnTo>
                  <a:lnTo>
                    <a:pt x="0" y="85846"/>
                  </a:lnTo>
                  <a:lnTo>
                    <a:pt x="0" y="0"/>
                  </a:lnTo>
                  <a:close/>
                </a:path>
              </a:pathLst>
            </a:custGeom>
            <a:blipFill>
              <a:blip r:embed="rId16">
                <a:alphaModFix amt="1380"/>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0" y="1556787"/>
              <a:ext cx="85846" cy="84129"/>
            </a:xfrm>
            <a:custGeom>
              <a:avLst/>
              <a:gdLst/>
              <a:ahLst/>
              <a:cxnLst/>
              <a:rect r="r" b="b" t="t" l="l"/>
              <a:pathLst>
                <a:path h="84129" w="85846">
                  <a:moveTo>
                    <a:pt x="0" y="0"/>
                  </a:moveTo>
                  <a:lnTo>
                    <a:pt x="85846" y="0"/>
                  </a:lnTo>
                  <a:lnTo>
                    <a:pt x="85846" y="84129"/>
                  </a:lnTo>
                  <a:lnTo>
                    <a:pt x="0" y="84129"/>
                  </a:lnTo>
                  <a:lnTo>
                    <a:pt x="0" y="0"/>
                  </a:lnTo>
                  <a:close/>
                </a:path>
              </a:pathLst>
            </a:custGeom>
            <a:blipFill>
              <a:blip r:embed="rId18">
                <a:alphaModFix amt="1380"/>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287221" y="1115879"/>
              <a:ext cx="57195" cy="85846"/>
            </a:xfrm>
            <a:custGeom>
              <a:avLst/>
              <a:gdLst/>
              <a:ahLst/>
              <a:cxnLst/>
              <a:rect r="r" b="b" t="t" l="l"/>
              <a:pathLst>
                <a:path h="85846" w="57195">
                  <a:moveTo>
                    <a:pt x="0" y="0"/>
                  </a:moveTo>
                  <a:lnTo>
                    <a:pt x="57195" y="0"/>
                  </a:lnTo>
                  <a:lnTo>
                    <a:pt x="57195" y="85847"/>
                  </a:lnTo>
                  <a:lnTo>
                    <a:pt x="0" y="85847"/>
                  </a:lnTo>
                  <a:lnTo>
                    <a:pt x="0" y="0"/>
                  </a:lnTo>
                  <a:close/>
                </a:path>
              </a:pathLst>
            </a:custGeom>
            <a:blipFill>
              <a:blip r:embed="rId20">
                <a:alphaModFix amt="138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3967" y="1259681"/>
              <a:ext cx="85846" cy="79408"/>
            </a:xfrm>
            <a:custGeom>
              <a:avLst/>
              <a:gdLst/>
              <a:ahLst/>
              <a:cxnLst/>
              <a:rect r="r" b="b" t="t" l="l"/>
              <a:pathLst>
                <a:path h="79408" w="85846">
                  <a:moveTo>
                    <a:pt x="0" y="0"/>
                  </a:moveTo>
                  <a:lnTo>
                    <a:pt x="85846" y="0"/>
                  </a:lnTo>
                  <a:lnTo>
                    <a:pt x="85846" y="79407"/>
                  </a:lnTo>
                  <a:lnTo>
                    <a:pt x="0" y="79407"/>
                  </a:lnTo>
                  <a:lnTo>
                    <a:pt x="0" y="0"/>
                  </a:lnTo>
                  <a:close/>
                </a:path>
              </a:pathLst>
            </a:custGeom>
            <a:blipFill>
              <a:blip r:embed="rId22">
                <a:alphaModFix amt="1380"/>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false" rot="0">
              <a:off x="259702" y="1577390"/>
              <a:ext cx="85846" cy="42923"/>
            </a:xfrm>
            <a:custGeom>
              <a:avLst/>
              <a:gdLst/>
              <a:ahLst/>
              <a:cxnLst/>
              <a:rect r="r" b="b" t="t" l="l"/>
              <a:pathLst>
                <a:path h="42923" w="85846">
                  <a:moveTo>
                    <a:pt x="0" y="0"/>
                  </a:moveTo>
                  <a:lnTo>
                    <a:pt x="85847" y="0"/>
                  </a:lnTo>
                  <a:lnTo>
                    <a:pt x="85847" y="42923"/>
                  </a:lnTo>
                  <a:lnTo>
                    <a:pt x="0" y="42923"/>
                  </a:lnTo>
                  <a:lnTo>
                    <a:pt x="0" y="0"/>
                  </a:lnTo>
                  <a:close/>
                </a:path>
              </a:pathLst>
            </a:custGeom>
            <a:blipFill>
              <a:blip r:embed="rId24">
                <a:alphaModFix amt="1380"/>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272896" y="847836"/>
              <a:ext cx="85846" cy="60951"/>
            </a:xfrm>
            <a:custGeom>
              <a:avLst/>
              <a:gdLst/>
              <a:ahLst/>
              <a:cxnLst/>
              <a:rect r="r" b="b" t="t" l="l"/>
              <a:pathLst>
                <a:path h="60951" w="85846">
                  <a:moveTo>
                    <a:pt x="0" y="0"/>
                  </a:moveTo>
                  <a:lnTo>
                    <a:pt x="85846" y="0"/>
                  </a:lnTo>
                  <a:lnTo>
                    <a:pt x="85846" y="60950"/>
                  </a:lnTo>
                  <a:lnTo>
                    <a:pt x="0" y="60950"/>
                  </a:lnTo>
                  <a:lnTo>
                    <a:pt x="0" y="0"/>
                  </a:lnTo>
                  <a:close/>
                </a:path>
              </a:pathLst>
            </a:custGeom>
            <a:blipFill>
              <a:blip r:embed="rId26">
                <a:alphaModFix amt="1380"/>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30107" y="1111727"/>
              <a:ext cx="98201" cy="94150"/>
            </a:xfrm>
            <a:custGeom>
              <a:avLst/>
              <a:gdLst/>
              <a:ahLst/>
              <a:cxnLst/>
              <a:rect r="r" b="b" t="t" l="l"/>
              <a:pathLst>
                <a:path h="94150" w="98201">
                  <a:moveTo>
                    <a:pt x="0" y="0"/>
                  </a:moveTo>
                  <a:lnTo>
                    <a:pt x="98202" y="0"/>
                  </a:lnTo>
                  <a:lnTo>
                    <a:pt x="98202" y="94151"/>
                  </a:lnTo>
                  <a:lnTo>
                    <a:pt x="0" y="94151"/>
                  </a:lnTo>
                  <a:lnTo>
                    <a:pt x="0" y="0"/>
                  </a:lnTo>
                  <a:close/>
                </a:path>
              </a:pathLst>
            </a:custGeom>
            <a:blipFill>
              <a:blip r:embed="rId28">
                <a:alphaModFix amt="1380"/>
                <a:extLst>
                  <a:ext uri="{96DAC541-7B7A-43D3-8B79-37D633B846F1}">
                    <asvg:svgBlip xmlns:asvg="http://schemas.microsoft.com/office/drawing/2016/SVG/main" r:embed="rId29"/>
                  </a:ext>
                </a:extLst>
              </a:blip>
              <a:stretch>
                <a:fillRect l="0" t="0" r="0" b="0"/>
              </a:stretch>
            </a:blipFill>
          </p:spPr>
        </p:sp>
        <p:sp>
          <p:nvSpPr>
            <p:cNvPr name="Freeform 18" id="18"/>
            <p:cNvSpPr/>
            <p:nvPr/>
          </p:nvSpPr>
          <p:spPr>
            <a:xfrm flipH="false" flipV="false" rot="0">
              <a:off x="146495" y="829210"/>
              <a:ext cx="65427" cy="98201"/>
            </a:xfrm>
            <a:custGeom>
              <a:avLst/>
              <a:gdLst/>
              <a:ahLst/>
              <a:cxnLst/>
              <a:rect r="r" b="b" t="t" l="l"/>
              <a:pathLst>
                <a:path h="98201" w="65427">
                  <a:moveTo>
                    <a:pt x="0" y="0"/>
                  </a:moveTo>
                  <a:lnTo>
                    <a:pt x="65426" y="0"/>
                  </a:lnTo>
                  <a:lnTo>
                    <a:pt x="65426" y="98202"/>
                  </a:lnTo>
                  <a:lnTo>
                    <a:pt x="0" y="98202"/>
                  </a:lnTo>
                  <a:lnTo>
                    <a:pt x="0" y="0"/>
                  </a:lnTo>
                  <a:close/>
                </a:path>
              </a:pathLst>
            </a:custGeom>
            <a:blipFill>
              <a:blip r:embed="rId30">
                <a:alphaModFix amt="1380"/>
                <a:extLst>
                  <a:ext uri="{96DAC541-7B7A-43D3-8B79-37D633B846F1}">
                    <asvg:svgBlip xmlns:asvg="http://schemas.microsoft.com/office/drawing/2016/SVG/main" r:embed="rId31"/>
                  </a:ext>
                </a:extLst>
              </a:blip>
              <a:stretch>
                <a:fillRect l="0" t="0" r="0" b="0"/>
              </a:stretch>
            </a:blipFill>
          </p:spPr>
        </p:sp>
        <p:sp>
          <p:nvSpPr>
            <p:cNvPr name="Freeform 19" id="19"/>
            <p:cNvSpPr/>
            <p:nvPr/>
          </p:nvSpPr>
          <p:spPr>
            <a:xfrm flipH="false" flipV="false" rot="0">
              <a:off x="154658" y="969120"/>
              <a:ext cx="49101" cy="98201"/>
            </a:xfrm>
            <a:custGeom>
              <a:avLst/>
              <a:gdLst/>
              <a:ahLst/>
              <a:cxnLst/>
              <a:rect r="r" b="b" t="t" l="l"/>
              <a:pathLst>
                <a:path h="98201" w="49101">
                  <a:moveTo>
                    <a:pt x="0" y="0"/>
                  </a:moveTo>
                  <a:lnTo>
                    <a:pt x="49100" y="0"/>
                  </a:lnTo>
                  <a:lnTo>
                    <a:pt x="49100" y="98201"/>
                  </a:lnTo>
                  <a:lnTo>
                    <a:pt x="0" y="98201"/>
                  </a:lnTo>
                  <a:lnTo>
                    <a:pt x="0" y="0"/>
                  </a:lnTo>
                  <a:close/>
                </a:path>
              </a:pathLst>
            </a:custGeom>
            <a:blipFill>
              <a:blip r:embed="rId32">
                <a:alphaModFix amt="1380"/>
                <a:extLst>
                  <a:ext uri="{96DAC541-7B7A-43D3-8B79-37D633B846F1}">
                    <asvg:svgBlip xmlns:asvg="http://schemas.microsoft.com/office/drawing/2016/SVG/main" r:embed="rId33"/>
                  </a:ext>
                </a:extLst>
              </a:blip>
              <a:stretch>
                <a:fillRect l="0" t="0" r="0" b="0"/>
              </a:stretch>
            </a:blipFill>
          </p:spPr>
        </p:sp>
        <p:sp>
          <p:nvSpPr>
            <p:cNvPr name="Freeform 20" id="20"/>
            <p:cNvSpPr/>
            <p:nvPr/>
          </p:nvSpPr>
          <p:spPr>
            <a:xfrm flipH="false" flipV="false" rot="0">
              <a:off x="160461" y="1250284"/>
              <a:ext cx="65427" cy="98201"/>
            </a:xfrm>
            <a:custGeom>
              <a:avLst/>
              <a:gdLst/>
              <a:ahLst/>
              <a:cxnLst/>
              <a:rect r="r" b="b" t="t" l="l"/>
              <a:pathLst>
                <a:path h="98201" w="65427">
                  <a:moveTo>
                    <a:pt x="0" y="0"/>
                  </a:moveTo>
                  <a:lnTo>
                    <a:pt x="65427" y="0"/>
                  </a:lnTo>
                  <a:lnTo>
                    <a:pt x="65427" y="98201"/>
                  </a:lnTo>
                  <a:lnTo>
                    <a:pt x="0" y="98201"/>
                  </a:lnTo>
                  <a:lnTo>
                    <a:pt x="0" y="0"/>
                  </a:lnTo>
                  <a:close/>
                </a:path>
              </a:pathLst>
            </a:custGeom>
            <a:blipFill>
              <a:blip r:embed="rId34">
                <a:alphaModFix amt="1380"/>
                <a:extLst>
                  <a:ext uri="{96DAC541-7B7A-43D3-8B79-37D633B846F1}">
                    <asvg:svgBlip xmlns:asvg="http://schemas.microsoft.com/office/drawing/2016/SVG/main" r:embed="rId35"/>
                  </a:ext>
                </a:extLst>
              </a:blip>
              <a:stretch>
                <a:fillRect l="0" t="0" r="0" b="0"/>
              </a:stretch>
            </a:blipFill>
          </p:spPr>
        </p:sp>
        <p:sp>
          <p:nvSpPr>
            <p:cNvPr name="Freeform 21" id="21"/>
            <p:cNvSpPr/>
            <p:nvPr/>
          </p:nvSpPr>
          <p:spPr>
            <a:xfrm flipH="false" flipV="false" rot="0">
              <a:off x="135826" y="1549751"/>
              <a:ext cx="73896" cy="98201"/>
            </a:xfrm>
            <a:custGeom>
              <a:avLst/>
              <a:gdLst/>
              <a:ahLst/>
              <a:cxnLst/>
              <a:rect r="r" b="b" t="t" l="l"/>
              <a:pathLst>
                <a:path h="98201" w="73896">
                  <a:moveTo>
                    <a:pt x="0" y="0"/>
                  </a:moveTo>
                  <a:lnTo>
                    <a:pt x="73896" y="0"/>
                  </a:lnTo>
                  <a:lnTo>
                    <a:pt x="73896" y="98201"/>
                  </a:lnTo>
                  <a:lnTo>
                    <a:pt x="0" y="98201"/>
                  </a:lnTo>
                  <a:lnTo>
                    <a:pt x="0" y="0"/>
                  </a:lnTo>
                  <a:close/>
                </a:path>
              </a:pathLst>
            </a:custGeom>
            <a:blipFill>
              <a:blip r:embed="rId36">
                <a:alphaModFix amt="1380"/>
                <a:extLst>
                  <a:ext uri="{96DAC541-7B7A-43D3-8B79-37D633B846F1}">
                    <asvg:svgBlip xmlns:asvg="http://schemas.microsoft.com/office/drawing/2016/SVG/main" r:embed="rId37"/>
                  </a:ext>
                </a:extLst>
              </a:blip>
              <a:stretch>
                <a:fillRect l="0" t="0" r="0" b="0"/>
              </a:stretch>
            </a:blipFill>
          </p:spPr>
        </p:sp>
        <p:sp>
          <p:nvSpPr>
            <p:cNvPr name="Freeform 22" id="22"/>
            <p:cNvSpPr/>
            <p:nvPr/>
          </p:nvSpPr>
          <p:spPr>
            <a:xfrm flipH="false" flipV="false" rot="0">
              <a:off x="551681" y="1552666"/>
              <a:ext cx="106173" cy="92371"/>
            </a:xfrm>
            <a:custGeom>
              <a:avLst/>
              <a:gdLst/>
              <a:ahLst/>
              <a:cxnLst/>
              <a:rect r="r" b="b" t="t" l="l"/>
              <a:pathLst>
                <a:path h="92371" w="106173">
                  <a:moveTo>
                    <a:pt x="0" y="0"/>
                  </a:moveTo>
                  <a:lnTo>
                    <a:pt x="106174" y="0"/>
                  </a:lnTo>
                  <a:lnTo>
                    <a:pt x="106174" y="92371"/>
                  </a:lnTo>
                  <a:lnTo>
                    <a:pt x="0" y="92371"/>
                  </a:lnTo>
                  <a:lnTo>
                    <a:pt x="0" y="0"/>
                  </a:lnTo>
                  <a:close/>
                </a:path>
              </a:pathLst>
            </a:custGeom>
            <a:blipFill>
              <a:blip r:embed="rId38">
                <a:alphaModFix amt="1380"/>
                <a:extLst>
                  <a:ext uri="{96DAC541-7B7A-43D3-8B79-37D633B846F1}">
                    <asvg:svgBlip xmlns:asvg="http://schemas.microsoft.com/office/drawing/2016/SVG/main" r:embed="rId39"/>
                  </a:ext>
                </a:extLst>
              </a:blip>
              <a:stretch>
                <a:fillRect l="0" t="0" r="0" b="0"/>
              </a:stretch>
            </a:blipFill>
          </p:spPr>
        </p:sp>
        <p:sp>
          <p:nvSpPr>
            <p:cNvPr name="Freeform 23" id="23"/>
            <p:cNvSpPr/>
            <p:nvPr/>
          </p:nvSpPr>
          <p:spPr>
            <a:xfrm flipH="false" flipV="false" rot="0">
              <a:off x="544260" y="830306"/>
              <a:ext cx="96010" cy="96010"/>
            </a:xfrm>
            <a:custGeom>
              <a:avLst/>
              <a:gdLst/>
              <a:ahLst/>
              <a:cxnLst/>
              <a:rect r="r" b="b" t="t" l="l"/>
              <a:pathLst>
                <a:path h="96010" w="96010">
                  <a:moveTo>
                    <a:pt x="0" y="0"/>
                  </a:moveTo>
                  <a:lnTo>
                    <a:pt x="96010" y="0"/>
                  </a:lnTo>
                  <a:lnTo>
                    <a:pt x="96010" y="96010"/>
                  </a:lnTo>
                  <a:lnTo>
                    <a:pt x="0" y="96010"/>
                  </a:lnTo>
                  <a:lnTo>
                    <a:pt x="0" y="0"/>
                  </a:lnTo>
                  <a:close/>
                </a:path>
              </a:pathLst>
            </a:custGeom>
            <a:blipFill>
              <a:blip r:embed="rId40">
                <a:alphaModFix amt="1380"/>
                <a:extLst>
                  <a:ext uri="{96DAC541-7B7A-43D3-8B79-37D633B846F1}">
                    <asvg:svgBlip xmlns:asvg="http://schemas.microsoft.com/office/drawing/2016/SVG/main" r:embed="rId41"/>
                  </a:ext>
                </a:extLst>
              </a:blip>
              <a:stretch>
                <a:fillRect l="0" t="0" r="0" b="0"/>
              </a:stretch>
            </a:blipFill>
          </p:spPr>
        </p:sp>
        <p:sp>
          <p:nvSpPr>
            <p:cNvPr name="Freeform 24" id="24"/>
            <p:cNvSpPr/>
            <p:nvPr/>
          </p:nvSpPr>
          <p:spPr>
            <a:xfrm flipH="false" flipV="false" rot="0">
              <a:off x="417962" y="1246298"/>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2">
                <a:alphaModFix amt="1380"/>
                <a:extLst>
                  <a:ext uri="{96DAC541-7B7A-43D3-8B79-37D633B846F1}">
                    <asvg:svgBlip xmlns:asvg="http://schemas.microsoft.com/office/drawing/2016/SVG/main" r:embed="rId43"/>
                  </a:ext>
                </a:extLst>
              </a:blip>
              <a:stretch>
                <a:fillRect l="0" t="0" r="0" b="0"/>
              </a:stretch>
            </a:blipFill>
          </p:spPr>
        </p:sp>
        <p:sp>
          <p:nvSpPr>
            <p:cNvPr name="Freeform 25" id="25"/>
            <p:cNvSpPr/>
            <p:nvPr/>
          </p:nvSpPr>
          <p:spPr>
            <a:xfrm flipH="false" flipV="false" rot="0">
              <a:off x="403996" y="1120978"/>
              <a:ext cx="106173" cy="75648"/>
            </a:xfrm>
            <a:custGeom>
              <a:avLst/>
              <a:gdLst/>
              <a:ahLst/>
              <a:cxnLst/>
              <a:rect r="r" b="b" t="t" l="l"/>
              <a:pathLst>
                <a:path h="75648" w="106173">
                  <a:moveTo>
                    <a:pt x="0" y="0"/>
                  </a:moveTo>
                  <a:lnTo>
                    <a:pt x="106173" y="0"/>
                  </a:lnTo>
                  <a:lnTo>
                    <a:pt x="106173" y="75649"/>
                  </a:lnTo>
                  <a:lnTo>
                    <a:pt x="0" y="75649"/>
                  </a:lnTo>
                  <a:lnTo>
                    <a:pt x="0" y="0"/>
                  </a:lnTo>
                  <a:close/>
                </a:path>
              </a:pathLst>
            </a:custGeom>
            <a:blipFill>
              <a:blip r:embed="rId44">
                <a:alphaModFix amt="1380"/>
                <a:extLst>
                  <a:ext uri="{96DAC541-7B7A-43D3-8B79-37D633B846F1}">
                    <asvg:svgBlip xmlns:asvg="http://schemas.microsoft.com/office/drawing/2016/SVG/main" r:embed="rId45"/>
                  </a:ext>
                </a:extLst>
              </a:blip>
              <a:stretch>
                <a:fillRect l="0" t="0" r="0" b="0"/>
              </a:stretch>
            </a:blipFill>
          </p:spPr>
        </p:sp>
        <p:sp>
          <p:nvSpPr>
            <p:cNvPr name="Freeform 26" id="26"/>
            <p:cNvSpPr/>
            <p:nvPr/>
          </p:nvSpPr>
          <p:spPr>
            <a:xfrm flipH="false" flipV="false" rot="0">
              <a:off x="403996" y="965134"/>
              <a:ext cx="106173" cy="106173"/>
            </a:xfrm>
            <a:custGeom>
              <a:avLst/>
              <a:gdLst/>
              <a:ahLst/>
              <a:cxnLst/>
              <a:rect r="r" b="b" t="t" l="l"/>
              <a:pathLst>
                <a:path h="106173" w="106173">
                  <a:moveTo>
                    <a:pt x="0" y="0"/>
                  </a:moveTo>
                  <a:lnTo>
                    <a:pt x="106173" y="0"/>
                  </a:lnTo>
                  <a:lnTo>
                    <a:pt x="106173" y="106173"/>
                  </a:lnTo>
                  <a:lnTo>
                    <a:pt x="0" y="106173"/>
                  </a:lnTo>
                  <a:lnTo>
                    <a:pt x="0" y="0"/>
                  </a:lnTo>
                  <a:close/>
                </a:path>
              </a:pathLst>
            </a:custGeom>
            <a:blipFill>
              <a:blip r:embed="rId46">
                <a:alphaModFix amt="1380"/>
                <a:extLst>
                  <a:ext uri="{96DAC541-7B7A-43D3-8B79-37D633B846F1}">
                    <asvg:svgBlip xmlns:asvg="http://schemas.microsoft.com/office/drawing/2016/SVG/main" r:embed="rId47"/>
                  </a:ext>
                </a:extLst>
              </a:blip>
              <a:stretch>
                <a:fillRect l="0" t="0" r="0" b="0"/>
              </a:stretch>
            </a:blipFill>
          </p:spPr>
        </p:sp>
        <p:sp>
          <p:nvSpPr>
            <p:cNvPr name="Freeform 27" id="27"/>
            <p:cNvSpPr/>
            <p:nvPr/>
          </p:nvSpPr>
          <p:spPr>
            <a:xfrm flipH="false" flipV="false" rot="0">
              <a:off x="395528" y="1553860"/>
              <a:ext cx="106173" cy="89982"/>
            </a:xfrm>
            <a:custGeom>
              <a:avLst/>
              <a:gdLst/>
              <a:ahLst/>
              <a:cxnLst/>
              <a:rect r="r" b="b" t="t" l="l"/>
              <a:pathLst>
                <a:path h="89982" w="106173">
                  <a:moveTo>
                    <a:pt x="0" y="0"/>
                  </a:moveTo>
                  <a:lnTo>
                    <a:pt x="106174" y="0"/>
                  </a:lnTo>
                  <a:lnTo>
                    <a:pt x="106174" y="89982"/>
                  </a:lnTo>
                  <a:lnTo>
                    <a:pt x="0" y="89982"/>
                  </a:lnTo>
                  <a:lnTo>
                    <a:pt x="0" y="0"/>
                  </a:lnTo>
                  <a:close/>
                </a:path>
              </a:pathLst>
            </a:custGeom>
            <a:blipFill>
              <a:blip r:embed="rId48">
                <a:alphaModFix amt="1380"/>
                <a:extLst>
                  <a:ext uri="{96DAC541-7B7A-43D3-8B79-37D633B846F1}">
                    <asvg:svgBlip xmlns:asvg="http://schemas.microsoft.com/office/drawing/2016/SVG/main" r:embed="rId49"/>
                  </a:ext>
                </a:extLst>
              </a:blip>
              <a:stretch>
                <a:fillRect l="0" t="0" r="0" b="0"/>
              </a:stretch>
            </a:blipFill>
          </p:spPr>
        </p:sp>
        <p:sp>
          <p:nvSpPr>
            <p:cNvPr name="Freeform 28" id="28"/>
            <p:cNvSpPr/>
            <p:nvPr/>
          </p:nvSpPr>
          <p:spPr>
            <a:xfrm flipH="false" flipV="false" rot="0">
              <a:off x="430871" y="825224"/>
              <a:ext cx="52423" cy="106173"/>
            </a:xfrm>
            <a:custGeom>
              <a:avLst/>
              <a:gdLst/>
              <a:ahLst/>
              <a:cxnLst/>
              <a:rect r="r" b="b" t="t" l="l"/>
              <a:pathLst>
                <a:path h="106173" w="52423">
                  <a:moveTo>
                    <a:pt x="0" y="0"/>
                  </a:moveTo>
                  <a:lnTo>
                    <a:pt x="52423" y="0"/>
                  </a:lnTo>
                  <a:lnTo>
                    <a:pt x="52423" y="106174"/>
                  </a:lnTo>
                  <a:lnTo>
                    <a:pt x="0" y="106174"/>
                  </a:lnTo>
                  <a:lnTo>
                    <a:pt x="0" y="0"/>
                  </a:lnTo>
                  <a:close/>
                </a:path>
              </a:pathLst>
            </a:custGeom>
            <a:blipFill>
              <a:blip r:embed="rId50">
                <a:alphaModFix amt="1380"/>
                <a:extLst>
                  <a:ext uri="{96DAC541-7B7A-43D3-8B79-37D633B846F1}">
                    <asvg:svgBlip xmlns:asvg="http://schemas.microsoft.com/office/drawing/2016/SVG/main" r:embed="rId51"/>
                  </a:ext>
                </a:extLst>
              </a:blip>
              <a:stretch>
                <a:fillRect l="0" t="0" r="0" b="0"/>
              </a:stretch>
            </a:blipFill>
          </p:spPr>
        </p:sp>
        <p:sp>
          <p:nvSpPr>
            <p:cNvPr name="Freeform 29" id="29"/>
            <p:cNvSpPr/>
            <p:nvPr/>
          </p:nvSpPr>
          <p:spPr>
            <a:xfrm flipH="false" flipV="false" rot="0">
              <a:off x="553532" y="1278715"/>
              <a:ext cx="138374" cy="41339"/>
            </a:xfrm>
            <a:custGeom>
              <a:avLst/>
              <a:gdLst/>
              <a:ahLst/>
              <a:cxnLst/>
              <a:rect r="r" b="b" t="t" l="l"/>
              <a:pathLst>
                <a:path h="41339" w="138374">
                  <a:moveTo>
                    <a:pt x="0" y="0"/>
                  </a:moveTo>
                  <a:lnTo>
                    <a:pt x="138374" y="0"/>
                  </a:lnTo>
                  <a:lnTo>
                    <a:pt x="138374" y="41339"/>
                  </a:lnTo>
                  <a:lnTo>
                    <a:pt x="0" y="41339"/>
                  </a:lnTo>
                  <a:lnTo>
                    <a:pt x="0" y="0"/>
                  </a:lnTo>
                  <a:close/>
                </a:path>
              </a:pathLst>
            </a:custGeom>
            <a:blipFill>
              <a:blip r:embed="rId52">
                <a:alphaModFix amt="1380"/>
                <a:extLst>
                  <a:ext uri="{96DAC541-7B7A-43D3-8B79-37D633B846F1}">
                    <asvg:svgBlip xmlns:asvg="http://schemas.microsoft.com/office/drawing/2016/SVG/main" r:embed="rId53"/>
                  </a:ext>
                </a:extLst>
              </a:blip>
              <a:stretch>
                <a:fillRect l="0" t="0" r="0" b="0"/>
              </a:stretch>
            </a:blipFill>
          </p:spPr>
        </p:sp>
        <p:sp>
          <p:nvSpPr>
            <p:cNvPr name="Freeform 30" id="30"/>
            <p:cNvSpPr/>
            <p:nvPr/>
          </p:nvSpPr>
          <p:spPr>
            <a:xfrm flipH="false" flipV="false" rot="0">
              <a:off x="550880" y="972099"/>
              <a:ext cx="97354" cy="92242"/>
            </a:xfrm>
            <a:custGeom>
              <a:avLst/>
              <a:gdLst/>
              <a:ahLst/>
              <a:cxnLst/>
              <a:rect r="r" b="b" t="t" l="l"/>
              <a:pathLst>
                <a:path h="92242" w="97354">
                  <a:moveTo>
                    <a:pt x="0" y="0"/>
                  </a:moveTo>
                  <a:lnTo>
                    <a:pt x="97354" y="0"/>
                  </a:lnTo>
                  <a:lnTo>
                    <a:pt x="97354" y="92243"/>
                  </a:lnTo>
                  <a:lnTo>
                    <a:pt x="0" y="92243"/>
                  </a:lnTo>
                  <a:lnTo>
                    <a:pt x="0" y="0"/>
                  </a:lnTo>
                  <a:close/>
                </a:path>
              </a:pathLst>
            </a:custGeom>
            <a:blipFill>
              <a:blip r:embed="rId54">
                <a:alphaModFix amt="1380"/>
                <a:extLst>
                  <a:ext uri="{96DAC541-7B7A-43D3-8B79-37D633B846F1}">
                    <asvg:svgBlip xmlns:asvg="http://schemas.microsoft.com/office/drawing/2016/SVG/main" r:embed="rId55"/>
                  </a:ext>
                </a:extLst>
              </a:blip>
              <a:stretch>
                <a:fillRect l="0" t="0" r="0" b="0"/>
              </a:stretch>
            </a:blipFill>
          </p:spPr>
        </p:sp>
        <p:sp>
          <p:nvSpPr>
            <p:cNvPr name="Freeform 31" id="31"/>
            <p:cNvSpPr/>
            <p:nvPr/>
          </p:nvSpPr>
          <p:spPr>
            <a:xfrm flipH="false" flipV="false" rot="0">
              <a:off x="554184" y="1104975"/>
              <a:ext cx="107655" cy="107655"/>
            </a:xfrm>
            <a:custGeom>
              <a:avLst/>
              <a:gdLst/>
              <a:ahLst/>
              <a:cxnLst/>
              <a:rect r="r" b="b" t="t" l="l"/>
              <a:pathLst>
                <a:path h="107655" w="107655">
                  <a:moveTo>
                    <a:pt x="0" y="0"/>
                  </a:moveTo>
                  <a:lnTo>
                    <a:pt x="107655" y="0"/>
                  </a:lnTo>
                  <a:lnTo>
                    <a:pt x="107655" y="107655"/>
                  </a:lnTo>
                  <a:lnTo>
                    <a:pt x="0" y="107655"/>
                  </a:lnTo>
                  <a:lnTo>
                    <a:pt x="0" y="0"/>
                  </a:lnTo>
                  <a:close/>
                </a:path>
              </a:pathLst>
            </a:custGeom>
            <a:blipFill>
              <a:blip r:embed="rId56">
                <a:alphaModFix amt="1380"/>
                <a:extLst>
                  <a:ext uri="{96DAC541-7B7A-43D3-8B79-37D633B846F1}">
                    <asvg:svgBlip xmlns:asvg="http://schemas.microsoft.com/office/drawing/2016/SVG/main" r:embed="rId57"/>
                  </a:ext>
                </a:extLst>
              </a:blip>
              <a:stretch>
                <a:fillRect l="0" t="0" r="0" b="0"/>
              </a:stretch>
            </a:blipFill>
          </p:spPr>
        </p:sp>
        <p:sp>
          <p:nvSpPr>
            <p:cNvPr name="Freeform 32" id="32"/>
            <p:cNvSpPr/>
            <p:nvPr/>
          </p:nvSpPr>
          <p:spPr>
            <a:xfrm flipH="false" flipV="false" rot="0">
              <a:off x="685330" y="839570"/>
              <a:ext cx="115215" cy="77482"/>
            </a:xfrm>
            <a:custGeom>
              <a:avLst/>
              <a:gdLst/>
              <a:ahLst/>
              <a:cxnLst/>
              <a:rect r="r" b="b" t="t" l="l"/>
              <a:pathLst>
                <a:path h="77482" w="115215">
                  <a:moveTo>
                    <a:pt x="0" y="0"/>
                  </a:moveTo>
                  <a:lnTo>
                    <a:pt x="115215" y="0"/>
                  </a:lnTo>
                  <a:lnTo>
                    <a:pt x="115215" y="77482"/>
                  </a:lnTo>
                  <a:lnTo>
                    <a:pt x="0" y="77482"/>
                  </a:lnTo>
                  <a:lnTo>
                    <a:pt x="0" y="0"/>
                  </a:lnTo>
                  <a:close/>
                </a:path>
              </a:pathLst>
            </a:custGeom>
            <a:blipFill>
              <a:blip r:embed="rId58">
                <a:alphaModFix amt="1380"/>
                <a:extLst>
                  <a:ext uri="{96DAC541-7B7A-43D3-8B79-37D633B846F1}">
                    <asvg:svgBlip xmlns:asvg="http://schemas.microsoft.com/office/drawing/2016/SVG/main" r:embed="rId59"/>
                  </a:ext>
                </a:extLst>
              </a:blip>
              <a:stretch>
                <a:fillRect l="0" t="0" r="0" b="0"/>
              </a:stretch>
            </a:blipFill>
          </p:spPr>
        </p:sp>
        <p:sp>
          <p:nvSpPr>
            <p:cNvPr name="Freeform 33" id="33"/>
            <p:cNvSpPr/>
            <p:nvPr/>
          </p:nvSpPr>
          <p:spPr>
            <a:xfrm flipH="false" flipV="false" rot="0">
              <a:off x="689110" y="972785"/>
              <a:ext cx="107655" cy="95948"/>
            </a:xfrm>
            <a:custGeom>
              <a:avLst/>
              <a:gdLst/>
              <a:ahLst/>
              <a:cxnLst/>
              <a:rect r="r" b="b" t="t" l="l"/>
              <a:pathLst>
                <a:path h="95948" w="107655">
                  <a:moveTo>
                    <a:pt x="0" y="0"/>
                  </a:moveTo>
                  <a:lnTo>
                    <a:pt x="107655" y="0"/>
                  </a:lnTo>
                  <a:lnTo>
                    <a:pt x="107655" y="95947"/>
                  </a:lnTo>
                  <a:lnTo>
                    <a:pt x="0" y="95947"/>
                  </a:lnTo>
                  <a:lnTo>
                    <a:pt x="0" y="0"/>
                  </a:lnTo>
                  <a:close/>
                </a:path>
              </a:pathLst>
            </a:custGeom>
            <a:blipFill>
              <a:blip r:embed="rId60">
                <a:alphaModFix amt="1380"/>
                <a:extLst>
                  <a:ext uri="{96DAC541-7B7A-43D3-8B79-37D633B846F1}">
                    <asvg:svgBlip xmlns:asvg="http://schemas.microsoft.com/office/drawing/2016/SVG/main" r:embed="rId61"/>
                  </a:ext>
                </a:extLst>
              </a:blip>
              <a:stretch>
                <a:fillRect l="0" t="0" r="0" b="0"/>
              </a:stretch>
            </a:blipFill>
          </p:spPr>
        </p:sp>
        <p:sp>
          <p:nvSpPr>
            <p:cNvPr name="Freeform 34" id="34"/>
            <p:cNvSpPr/>
            <p:nvPr/>
          </p:nvSpPr>
          <p:spPr>
            <a:xfrm flipH="false" flipV="false" rot="0">
              <a:off x="689282" y="1124465"/>
              <a:ext cx="107311" cy="78069"/>
            </a:xfrm>
            <a:custGeom>
              <a:avLst/>
              <a:gdLst/>
              <a:ahLst/>
              <a:cxnLst/>
              <a:rect r="r" b="b" t="t" l="l"/>
              <a:pathLst>
                <a:path h="78069" w="107311">
                  <a:moveTo>
                    <a:pt x="0" y="0"/>
                  </a:moveTo>
                  <a:lnTo>
                    <a:pt x="107311" y="0"/>
                  </a:lnTo>
                  <a:lnTo>
                    <a:pt x="107311" y="78069"/>
                  </a:lnTo>
                  <a:lnTo>
                    <a:pt x="0" y="78069"/>
                  </a:lnTo>
                  <a:lnTo>
                    <a:pt x="0" y="0"/>
                  </a:lnTo>
                  <a:close/>
                </a:path>
              </a:pathLst>
            </a:custGeom>
            <a:blipFill>
              <a:blip r:embed="rId62">
                <a:alphaModFix amt="1380"/>
                <a:extLst>
                  <a:ext uri="{96DAC541-7B7A-43D3-8B79-37D633B846F1}">
                    <asvg:svgBlip xmlns:asvg="http://schemas.microsoft.com/office/drawing/2016/SVG/main" r:embed="rId63"/>
                  </a:ext>
                </a:extLst>
              </a:blip>
              <a:stretch>
                <a:fillRect l="0" t="0" r="0" b="0"/>
              </a:stretch>
            </a:blipFill>
          </p:spPr>
        </p:sp>
        <p:sp>
          <p:nvSpPr>
            <p:cNvPr name="Freeform 35" id="35"/>
            <p:cNvSpPr/>
            <p:nvPr/>
          </p:nvSpPr>
          <p:spPr>
            <a:xfrm flipH="false" flipV="false" rot="0">
              <a:off x="694634" y="1258267"/>
              <a:ext cx="96607" cy="75595"/>
            </a:xfrm>
            <a:custGeom>
              <a:avLst/>
              <a:gdLst/>
              <a:ahLst/>
              <a:cxnLst/>
              <a:rect r="r" b="b" t="t" l="l"/>
              <a:pathLst>
                <a:path h="75595" w="96607">
                  <a:moveTo>
                    <a:pt x="0" y="0"/>
                  </a:moveTo>
                  <a:lnTo>
                    <a:pt x="96607" y="0"/>
                  </a:lnTo>
                  <a:lnTo>
                    <a:pt x="96607" y="75595"/>
                  </a:lnTo>
                  <a:lnTo>
                    <a:pt x="0" y="75595"/>
                  </a:lnTo>
                  <a:lnTo>
                    <a:pt x="0" y="0"/>
                  </a:lnTo>
                  <a:close/>
                </a:path>
              </a:pathLst>
            </a:custGeom>
            <a:blipFill>
              <a:blip r:embed="rId64">
                <a:alphaModFix amt="1380"/>
                <a:extLst>
                  <a:ext uri="{96DAC541-7B7A-43D3-8B79-37D633B846F1}">
                    <asvg:svgBlip xmlns:asvg="http://schemas.microsoft.com/office/drawing/2016/SVG/main" r:embed="rId65"/>
                  </a:ext>
                </a:extLst>
              </a:blip>
              <a:stretch>
                <a:fillRect l="0" t="0" r="0" b="0"/>
              </a:stretch>
            </a:blipFill>
          </p:spPr>
        </p:sp>
        <p:sp>
          <p:nvSpPr>
            <p:cNvPr name="Freeform 36" id="36"/>
            <p:cNvSpPr/>
            <p:nvPr/>
          </p:nvSpPr>
          <p:spPr>
            <a:xfrm flipH="false" flipV="false" rot="0">
              <a:off x="715225" y="1543426"/>
              <a:ext cx="55425" cy="110850"/>
            </a:xfrm>
            <a:custGeom>
              <a:avLst/>
              <a:gdLst/>
              <a:ahLst/>
              <a:cxnLst/>
              <a:rect r="r" b="b" t="t" l="l"/>
              <a:pathLst>
                <a:path h="110850" w="55425">
                  <a:moveTo>
                    <a:pt x="0" y="0"/>
                  </a:moveTo>
                  <a:lnTo>
                    <a:pt x="55425" y="0"/>
                  </a:lnTo>
                  <a:lnTo>
                    <a:pt x="55425" y="110850"/>
                  </a:lnTo>
                  <a:lnTo>
                    <a:pt x="0" y="110850"/>
                  </a:lnTo>
                  <a:lnTo>
                    <a:pt x="0" y="0"/>
                  </a:lnTo>
                  <a:close/>
                </a:path>
              </a:pathLst>
            </a:custGeom>
            <a:blipFill>
              <a:blip r:embed="rId66">
                <a:alphaModFix amt="1380"/>
                <a:extLst>
                  <a:ext uri="{96DAC541-7B7A-43D3-8B79-37D633B846F1}">
                    <asvg:svgBlip xmlns:asvg="http://schemas.microsoft.com/office/drawing/2016/SVG/main" r:embed="rId67"/>
                  </a:ext>
                </a:extLst>
              </a:blip>
              <a:stretch>
                <a:fillRect l="0" t="0" r="0" b="0"/>
              </a:stretch>
            </a:blipFill>
          </p:spPr>
        </p:sp>
        <p:sp>
          <p:nvSpPr>
            <p:cNvPr name="Freeform 37" id="37"/>
            <p:cNvSpPr/>
            <p:nvPr/>
          </p:nvSpPr>
          <p:spPr>
            <a:xfrm flipH="false" flipV="false" rot="0">
              <a:off x="13967" y="1413184"/>
              <a:ext cx="94540" cy="69487"/>
            </a:xfrm>
            <a:custGeom>
              <a:avLst/>
              <a:gdLst/>
              <a:ahLst/>
              <a:cxnLst/>
              <a:rect r="r" b="b" t="t" l="l"/>
              <a:pathLst>
                <a:path h="69487" w="94540">
                  <a:moveTo>
                    <a:pt x="0" y="0"/>
                  </a:moveTo>
                  <a:lnTo>
                    <a:pt x="94540" y="0"/>
                  </a:lnTo>
                  <a:lnTo>
                    <a:pt x="94540" y="69487"/>
                  </a:lnTo>
                  <a:lnTo>
                    <a:pt x="0" y="69487"/>
                  </a:lnTo>
                  <a:lnTo>
                    <a:pt x="0" y="0"/>
                  </a:lnTo>
                  <a:close/>
                </a:path>
              </a:pathLst>
            </a:custGeom>
            <a:blipFill>
              <a:blip r:embed="rId68">
                <a:alphaModFix amt="1380"/>
                <a:extLst>
                  <a:ext uri="{96DAC541-7B7A-43D3-8B79-37D633B846F1}">
                    <asvg:svgBlip xmlns:asvg="http://schemas.microsoft.com/office/drawing/2016/SVG/main" r:embed="rId69"/>
                  </a:ext>
                </a:extLst>
              </a:blip>
              <a:stretch>
                <a:fillRect l="0" t="0" r="0" b="0"/>
              </a:stretch>
            </a:blipFill>
          </p:spPr>
        </p:sp>
        <p:sp>
          <p:nvSpPr>
            <p:cNvPr name="Freeform 38" id="38"/>
            <p:cNvSpPr/>
            <p:nvPr/>
          </p:nvSpPr>
          <p:spPr>
            <a:xfrm flipH="false" flipV="false" rot="0">
              <a:off x="142663" y="1411699"/>
              <a:ext cx="108755" cy="72458"/>
            </a:xfrm>
            <a:custGeom>
              <a:avLst/>
              <a:gdLst/>
              <a:ahLst/>
              <a:cxnLst/>
              <a:rect r="r" b="b" t="t" l="l"/>
              <a:pathLst>
                <a:path h="72458" w="108755">
                  <a:moveTo>
                    <a:pt x="0" y="0"/>
                  </a:moveTo>
                  <a:lnTo>
                    <a:pt x="108755" y="0"/>
                  </a:lnTo>
                  <a:lnTo>
                    <a:pt x="108755" y="72457"/>
                  </a:lnTo>
                  <a:lnTo>
                    <a:pt x="0" y="72457"/>
                  </a:lnTo>
                  <a:lnTo>
                    <a:pt x="0" y="0"/>
                  </a:lnTo>
                  <a:close/>
                </a:path>
              </a:pathLst>
            </a:custGeom>
            <a:blipFill>
              <a:blip r:embed="rId70">
                <a:alphaModFix amt="1380"/>
                <a:extLst>
                  <a:ext uri="{96DAC541-7B7A-43D3-8B79-37D633B846F1}">
                    <asvg:svgBlip xmlns:asvg="http://schemas.microsoft.com/office/drawing/2016/SVG/main" r:embed="rId71"/>
                  </a:ext>
                </a:extLst>
              </a:blip>
              <a:stretch>
                <a:fillRect l="0" t="0" r="0" b="0"/>
              </a:stretch>
            </a:blipFill>
          </p:spPr>
        </p:sp>
        <p:sp>
          <p:nvSpPr>
            <p:cNvPr name="Freeform 39" id="39"/>
            <p:cNvSpPr/>
            <p:nvPr/>
          </p:nvSpPr>
          <p:spPr>
            <a:xfrm flipH="false" flipV="false" rot="0">
              <a:off x="285574" y="1401358"/>
              <a:ext cx="93139" cy="93139"/>
            </a:xfrm>
            <a:custGeom>
              <a:avLst/>
              <a:gdLst/>
              <a:ahLst/>
              <a:cxnLst/>
              <a:rect r="r" b="b" t="t" l="l"/>
              <a:pathLst>
                <a:path h="93139" w="93139">
                  <a:moveTo>
                    <a:pt x="0" y="0"/>
                  </a:moveTo>
                  <a:lnTo>
                    <a:pt x="93139" y="0"/>
                  </a:lnTo>
                  <a:lnTo>
                    <a:pt x="93139" y="93139"/>
                  </a:lnTo>
                  <a:lnTo>
                    <a:pt x="0" y="93139"/>
                  </a:lnTo>
                  <a:lnTo>
                    <a:pt x="0" y="0"/>
                  </a:lnTo>
                  <a:close/>
                </a:path>
              </a:pathLst>
            </a:custGeom>
            <a:blipFill>
              <a:blip r:embed="rId72">
                <a:alphaModFix amt="1380"/>
                <a:extLst>
                  <a:ext uri="{96DAC541-7B7A-43D3-8B79-37D633B846F1}">
                    <asvg:svgBlip xmlns:asvg="http://schemas.microsoft.com/office/drawing/2016/SVG/main" r:embed="rId73"/>
                  </a:ext>
                </a:extLst>
              </a:blip>
              <a:stretch>
                <a:fillRect l="0" t="0" r="0" b="0"/>
              </a:stretch>
            </a:blipFill>
          </p:spPr>
        </p:sp>
        <p:sp>
          <p:nvSpPr>
            <p:cNvPr name="Freeform 40" id="40"/>
            <p:cNvSpPr/>
            <p:nvPr/>
          </p:nvSpPr>
          <p:spPr>
            <a:xfrm flipH="false" flipV="false" rot="0">
              <a:off x="412869" y="1429707"/>
              <a:ext cx="121981" cy="36442"/>
            </a:xfrm>
            <a:custGeom>
              <a:avLst/>
              <a:gdLst/>
              <a:ahLst/>
              <a:cxnLst/>
              <a:rect r="r" b="b" t="t" l="l"/>
              <a:pathLst>
                <a:path h="36442" w="121981">
                  <a:moveTo>
                    <a:pt x="0" y="0"/>
                  </a:moveTo>
                  <a:lnTo>
                    <a:pt x="121981" y="0"/>
                  </a:lnTo>
                  <a:lnTo>
                    <a:pt x="121981" y="36441"/>
                  </a:lnTo>
                  <a:lnTo>
                    <a:pt x="0" y="36441"/>
                  </a:lnTo>
                  <a:lnTo>
                    <a:pt x="0" y="0"/>
                  </a:lnTo>
                  <a:close/>
                </a:path>
              </a:pathLst>
            </a:custGeom>
            <a:blipFill>
              <a:blip r:embed="rId74">
                <a:alphaModFix amt="1380"/>
                <a:extLst>
                  <a:ext uri="{96DAC541-7B7A-43D3-8B79-37D633B846F1}">
                    <asvg:svgBlip xmlns:asvg="http://schemas.microsoft.com/office/drawing/2016/SVG/main" r:embed="rId75"/>
                  </a:ext>
                </a:extLst>
              </a:blip>
              <a:stretch>
                <a:fillRect l="0" t="0" r="0" b="0"/>
              </a:stretch>
            </a:blipFill>
          </p:spPr>
        </p:sp>
        <p:sp>
          <p:nvSpPr>
            <p:cNvPr name="Freeform 41" id="41"/>
            <p:cNvSpPr/>
            <p:nvPr/>
          </p:nvSpPr>
          <p:spPr>
            <a:xfrm flipH="false" flipV="false" rot="0">
              <a:off x="569006" y="1413058"/>
              <a:ext cx="104673" cy="69738"/>
            </a:xfrm>
            <a:custGeom>
              <a:avLst/>
              <a:gdLst/>
              <a:ahLst/>
              <a:cxnLst/>
              <a:rect r="r" b="b" t="t" l="l"/>
              <a:pathLst>
                <a:path h="69738" w="104673">
                  <a:moveTo>
                    <a:pt x="0" y="0"/>
                  </a:moveTo>
                  <a:lnTo>
                    <a:pt x="104672" y="0"/>
                  </a:lnTo>
                  <a:lnTo>
                    <a:pt x="104672" y="69739"/>
                  </a:lnTo>
                  <a:lnTo>
                    <a:pt x="0" y="69739"/>
                  </a:lnTo>
                  <a:lnTo>
                    <a:pt x="0" y="0"/>
                  </a:lnTo>
                  <a:close/>
                </a:path>
              </a:pathLst>
            </a:custGeom>
            <a:blipFill>
              <a:blip r:embed="rId76">
                <a:alphaModFix amt="1380"/>
                <a:extLst>
                  <a:ext uri="{96DAC541-7B7A-43D3-8B79-37D633B846F1}">
                    <asvg:svgBlip xmlns:asvg="http://schemas.microsoft.com/office/drawing/2016/SVG/main" r:embed="rId77"/>
                  </a:ext>
                </a:extLst>
              </a:blip>
              <a:stretch>
                <a:fillRect l="0" t="0" r="0" b="0"/>
              </a:stretch>
            </a:blipFill>
          </p:spPr>
        </p:sp>
        <p:sp>
          <p:nvSpPr>
            <p:cNvPr name="Freeform 42" id="42"/>
            <p:cNvSpPr/>
            <p:nvPr/>
          </p:nvSpPr>
          <p:spPr>
            <a:xfrm flipH="false" flipV="false" rot="0">
              <a:off x="692887" y="1389595"/>
              <a:ext cx="100101" cy="98099"/>
            </a:xfrm>
            <a:custGeom>
              <a:avLst/>
              <a:gdLst/>
              <a:ahLst/>
              <a:cxnLst/>
              <a:rect r="r" b="b" t="t" l="l"/>
              <a:pathLst>
                <a:path h="98099" w="100101">
                  <a:moveTo>
                    <a:pt x="0" y="0"/>
                  </a:moveTo>
                  <a:lnTo>
                    <a:pt x="100101" y="0"/>
                  </a:lnTo>
                  <a:lnTo>
                    <a:pt x="100101" y="98098"/>
                  </a:lnTo>
                  <a:lnTo>
                    <a:pt x="0" y="98098"/>
                  </a:lnTo>
                  <a:lnTo>
                    <a:pt x="0" y="0"/>
                  </a:lnTo>
                  <a:close/>
                </a:path>
              </a:pathLst>
            </a:custGeom>
            <a:blipFill>
              <a:blip r:embed="rId78">
                <a:alphaModFix amt="1380"/>
                <a:extLst>
                  <a:ext uri="{96DAC541-7B7A-43D3-8B79-37D633B846F1}">
                    <asvg:svgBlip xmlns:asvg="http://schemas.microsoft.com/office/drawing/2016/SVG/main" r:embed="rId79"/>
                  </a:ext>
                </a:extLst>
              </a:blip>
              <a:stretch>
                <a:fillRect l="0" t="0" r="0" b="0"/>
              </a:stretch>
            </a:blipFill>
          </p:spPr>
        </p:sp>
        <p:sp>
          <p:nvSpPr>
            <p:cNvPr name="Freeform 43" id="43"/>
            <p:cNvSpPr/>
            <p:nvPr/>
          </p:nvSpPr>
          <p:spPr>
            <a:xfrm flipH="false" flipV="false" rot="0">
              <a:off x="13272" y="0"/>
              <a:ext cx="79190" cy="95410"/>
            </a:xfrm>
            <a:custGeom>
              <a:avLst/>
              <a:gdLst/>
              <a:ahLst/>
              <a:cxnLst/>
              <a:rect r="r" b="b" t="t" l="l"/>
              <a:pathLst>
                <a:path h="95410" w="79190">
                  <a:moveTo>
                    <a:pt x="0" y="0"/>
                  </a:moveTo>
                  <a:lnTo>
                    <a:pt x="79190" y="0"/>
                  </a:lnTo>
                  <a:lnTo>
                    <a:pt x="79190" y="95410"/>
                  </a:lnTo>
                  <a:lnTo>
                    <a:pt x="0" y="95410"/>
                  </a:lnTo>
                  <a:lnTo>
                    <a:pt x="0" y="0"/>
                  </a:lnTo>
                  <a:close/>
                </a:path>
              </a:pathLst>
            </a:custGeom>
            <a:blipFill>
              <a:blip r:embed="rId80">
                <a:alphaModFix amt="2300"/>
                <a:extLst>
                  <a:ext uri="{96DAC541-7B7A-43D3-8B79-37D633B846F1}">
                    <asvg:svgBlip xmlns:asvg="http://schemas.microsoft.com/office/drawing/2016/SVG/main" r:embed="rId81"/>
                  </a:ext>
                </a:extLst>
              </a:blip>
              <a:stretch>
                <a:fillRect l="0" t="0" r="0" b="0"/>
              </a:stretch>
            </a:blipFill>
          </p:spPr>
        </p:sp>
        <p:sp>
          <p:nvSpPr>
            <p:cNvPr name="Freeform 44" id="44"/>
            <p:cNvSpPr/>
            <p:nvPr/>
          </p:nvSpPr>
          <p:spPr>
            <a:xfrm flipH="false" flipV="false" rot="0">
              <a:off x="524600" y="679596"/>
              <a:ext cx="71796" cy="95410"/>
            </a:xfrm>
            <a:custGeom>
              <a:avLst/>
              <a:gdLst/>
              <a:ahLst/>
              <a:cxnLst/>
              <a:rect r="r" b="b" t="t" l="l"/>
              <a:pathLst>
                <a:path h="95410" w="71796">
                  <a:moveTo>
                    <a:pt x="0" y="0"/>
                  </a:moveTo>
                  <a:lnTo>
                    <a:pt x="71796" y="0"/>
                  </a:lnTo>
                  <a:lnTo>
                    <a:pt x="71796" y="95410"/>
                  </a:lnTo>
                  <a:lnTo>
                    <a:pt x="0" y="95410"/>
                  </a:lnTo>
                  <a:lnTo>
                    <a:pt x="0" y="0"/>
                  </a:lnTo>
                  <a:close/>
                </a:path>
              </a:pathLst>
            </a:custGeom>
            <a:blipFill>
              <a:blip r:embed="rId82">
                <a:alphaModFix amt="2300"/>
                <a:extLst>
                  <a:ext uri="{96DAC541-7B7A-43D3-8B79-37D633B846F1}">
                    <asvg:svgBlip xmlns:asvg="http://schemas.microsoft.com/office/drawing/2016/SVG/main" r:embed="rId83"/>
                  </a:ext>
                </a:extLst>
              </a:blip>
              <a:stretch>
                <a:fillRect l="0" t="0" r="0" b="0"/>
              </a:stretch>
            </a:blipFill>
          </p:spPr>
        </p:sp>
        <p:sp>
          <p:nvSpPr>
            <p:cNvPr name="Freeform 45" id="45"/>
            <p:cNvSpPr/>
            <p:nvPr/>
          </p:nvSpPr>
          <p:spPr>
            <a:xfrm flipH="false" flipV="false" rot="0">
              <a:off x="342933" y="692715"/>
              <a:ext cx="95410" cy="82291"/>
            </a:xfrm>
            <a:custGeom>
              <a:avLst/>
              <a:gdLst/>
              <a:ahLst/>
              <a:cxnLst/>
              <a:rect r="r" b="b" t="t" l="l"/>
              <a:pathLst>
                <a:path h="82291" w="95410">
                  <a:moveTo>
                    <a:pt x="0" y="0"/>
                  </a:moveTo>
                  <a:lnTo>
                    <a:pt x="95409" y="0"/>
                  </a:lnTo>
                  <a:lnTo>
                    <a:pt x="95409" y="82291"/>
                  </a:lnTo>
                  <a:lnTo>
                    <a:pt x="0" y="82291"/>
                  </a:lnTo>
                  <a:lnTo>
                    <a:pt x="0" y="0"/>
                  </a:lnTo>
                  <a:close/>
                </a:path>
              </a:pathLst>
            </a:custGeom>
            <a:blipFill>
              <a:blip r:embed="rId84">
                <a:alphaModFix amt="2300"/>
                <a:extLst>
                  <a:ext uri="{96DAC541-7B7A-43D3-8B79-37D633B846F1}">
                    <asvg:svgBlip xmlns:asvg="http://schemas.microsoft.com/office/drawing/2016/SVG/main" r:embed="rId85"/>
                  </a:ext>
                </a:extLst>
              </a:blip>
              <a:stretch>
                <a:fillRect l="0" t="0" r="0" b="0"/>
              </a:stretch>
            </a:blipFill>
          </p:spPr>
        </p:sp>
        <p:sp>
          <p:nvSpPr>
            <p:cNvPr name="Freeform 46" id="46"/>
            <p:cNvSpPr/>
            <p:nvPr/>
          </p:nvSpPr>
          <p:spPr>
            <a:xfrm flipH="false" flipV="false" rot="0">
              <a:off x="186507"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86">
                <a:alphaModFix amt="2300"/>
                <a:extLst>
                  <a:ext uri="{96DAC541-7B7A-43D3-8B79-37D633B846F1}">
                    <asvg:svgBlip xmlns:asvg="http://schemas.microsoft.com/office/drawing/2016/SVG/main" r:embed="rId87"/>
                  </a:ext>
                </a:extLst>
              </a:blip>
              <a:stretch>
                <a:fillRect l="0" t="0" r="0" b="0"/>
              </a:stretch>
            </a:blipFill>
          </p:spPr>
        </p:sp>
        <p:sp>
          <p:nvSpPr>
            <p:cNvPr name="Freeform 47" id="47"/>
            <p:cNvSpPr/>
            <p:nvPr/>
          </p:nvSpPr>
          <p:spPr>
            <a:xfrm flipH="false" flipV="false" rot="0">
              <a:off x="520569" y="247635"/>
              <a:ext cx="95410" cy="90162"/>
            </a:xfrm>
            <a:custGeom>
              <a:avLst/>
              <a:gdLst/>
              <a:ahLst/>
              <a:cxnLst/>
              <a:rect r="r" b="b" t="t" l="l"/>
              <a:pathLst>
                <a:path h="90162" w="95410">
                  <a:moveTo>
                    <a:pt x="0" y="0"/>
                  </a:moveTo>
                  <a:lnTo>
                    <a:pt x="95410" y="0"/>
                  </a:lnTo>
                  <a:lnTo>
                    <a:pt x="95410" y="90162"/>
                  </a:lnTo>
                  <a:lnTo>
                    <a:pt x="0" y="90162"/>
                  </a:lnTo>
                  <a:lnTo>
                    <a:pt x="0" y="0"/>
                  </a:lnTo>
                  <a:close/>
                </a:path>
              </a:pathLst>
            </a:custGeom>
            <a:blipFill>
              <a:blip r:embed="rId88">
                <a:alphaModFix amt="2300"/>
                <a:extLst>
                  <a:ext uri="{96DAC541-7B7A-43D3-8B79-37D633B846F1}">
                    <asvg:svgBlip xmlns:asvg="http://schemas.microsoft.com/office/drawing/2016/SVG/main" r:embed="rId89"/>
                  </a:ext>
                </a:extLst>
              </a:blip>
              <a:stretch>
                <a:fillRect l="0" t="0" r="0" b="0"/>
              </a:stretch>
            </a:blipFill>
          </p:spPr>
        </p:sp>
        <p:sp>
          <p:nvSpPr>
            <p:cNvPr name="Freeform 48" id="48"/>
            <p:cNvSpPr/>
            <p:nvPr/>
          </p:nvSpPr>
          <p:spPr>
            <a:xfrm flipH="false" flipV="false" rot="0">
              <a:off x="355127" y="245011"/>
              <a:ext cx="89924" cy="95410"/>
            </a:xfrm>
            <a:custGeom>
              <a:avLst/>
              <a:gdLst/>
              <a:ahLst/>
              <a:cxnLst/>
              <a:rect r="r" b="b" t="t" l="l"/>
              <a:pathLst>
                <a:path h="95410" w="89924">
                  <a:moveTo>
                    <a:pt x="0" y="0"/>
                  </a:moveTo>
                  <a:lnTo>
                    <a:pt x="89924" y="0"/>
                  </a:lnTo>
                  <a:lnTo>
                    <a:pt x="89924" y="95410"/>
                  </a:lnTo>
                  <a:lnTo>
                    <a:pt x="0" y="95410"/>
                  </a:lnTo>
                  <a:lnTo>
                    <a:pt x="0" y="0"/>
                  </a:lnTo>
                  <a:close/>
                </a:path>
              </a:pathLst>
            </a:custGeom>
            <a:blipFill>
              <a:blip r:embed="rId90">
                <a:alphaModFix amt="2300"/>
                <a:extLst>
                  <a:ext uri="{96DAC541-7B7A-43D3-8B79-37D633B846F1}">
                    <asvg:svgBlip xmlns:asvg="http://schemas.microsoft.com/office/drawing/2016/SVG/main" r:embed="rId91"/>
                  </a:ext>
                </a:extLst>
              </a:blip>
              <a:stretch>
                <a:fillRect l="0" t="0" r="0" b="0"/>
              </a:stretch>
            </a:blipFill>
          </p:spPr>
        </p:sp>
        <p:sp>
          <p:nvSpPr>
            <p:cNvPr name="Freeform 49" id="49"/>
            <p:cNvSpPr/>
            <p:nvPr/>
          </p:nvSpPr>
          <p:spPr>
            <a:xfrm flipH="false" flipV="false" rot="0">
              <a:off x="515773" y="118408"/>
              <a:ext cx="95410" cy="90401"/>
            </a:xfrm>
            <a:custGeom>
              <a:avLst/>
              <a:gdLst/>
              <a:ahLst/>
              <a:cxnLst/>
              <a:rect r="r" b="b" t="t" l="l"/>
              <a:pathLst>
                <a:path h="90401" w="95410">
                  <a:moveTo>
                    <a:pt x="0" y="0"/>
                  </a:moveTo>
                  <a:lnTo>
                    <a:pt x="95410" y="0"/>
                  </a:lnTo>
                  <a:lnTo>
                    <a:pt x="95410" y="90401"/>
                  </a:lnTo>
                  <a:lnTo>
                    <a:pt x="0" y="90401"/>
                  </a:lnTo>
                  <a:lnTo>
                    <a:pt x="0" y="0"/>
                  </a:lnTo>
                  <a:close/>
                </a:path>
              </a:pathLst>
            </a:custGeom>
            <a:blipFill>
              <a:blip r:embed="rId92">
                <a:alphaModFix amt="2300"/>
                <a:extLst>
                  <a:ext uri="{96DAC541-7B7A-43D3-8B79-37D633B846F1}">
                    <asvg:svgBlip xmlns:asvg="http://schemas.microsoft.com/office/drawing/2016/SVG/main" r:embed="rId93"/>
                  </a:ext>
                </a:extLst>
              </a:blip>
              <a:stretch>
                <a:fillRect l="0" t="0" r="0" b="0"/>
              </a:stretch>
            </a:blipFill>
          </p:spPr>
        </p:sp>
        <p:sp>
          <p:nvSpPr>
            <p:cNvPr name="Freeform 50" id="50"/>
            <p:cNvSpPr/>
            <p:nvPr/>
          </p:nvSpPr>
          <p:spPr>
            <a:xfrm flipH="false" flipV="false" rot="0">
              <a:off x="361328" y="132004"/>
              <a:ext cx="95410" cy="74897"/>
            </a:xfrm>
            <a:custGeom>
              <a:avLst/>
              <a:gdLst/>
              <a:ahLst/>
              <a:cxnLst/>
              <a:rect r="r" b="b" t="t" l="l"/>
              <a:pathLst>
                <a:path h="74897" w="95410">
                  <a:moveTo>
                    <a:pt x="0" y="0"/>
                  </a:moveTo>
                  <a:lnTo>
                    <a:pt x="95410" y="0"/>
                  </a:lnTo>
                  <a:lnTo>
                    <a:pt x="95410" y="74897"/>
                  </a:lnTo>
                  <a:lnTo>
                    <a:pt x="0" y="74897"/>
                  </a:lnTo>
                  <a:lnTo>
                    <a:pt x="0" y="0"/>
                  </a:lnTo>
                  <a:close/>
                </a:path>
              </a:pathLst>
            </a:custGeom>
            <a:blipFill>
              <a:blip r:embed="rId94">
                <a:alphaModFix amt="2300"/>
                <a:extLst>
                  <a:ext uri="{96DAC541-7B7A-43D3-8B79-37D633B846F1}">
                    <asvg:svgBlip xmlns:asvg="http://schemas.microsoft.com/office/drawing/2016/SVG/main" r:embed="rId95"/>
                  </a:ext>
                </a:extLst>
              </a:blip>
              <a:stretch>
                <a:fillRect l="0" t="0" r="0" b="0"/>
              </a:stretch>
            </a:blipFill>
          </p:spPr>
        </p:sp>
        <p:sp>
          <p:nvSpPr>
            <p:cNvPr name="Freeform 51" id="51"/>
            <p:cNvSpPr/>
            <p:nvPr/>
          </p:nvSpPr>
          <p:spPr>
            <a:xfrm flipH="false" flipV="false" rot="0">
              <a:off x="682045"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96">
                <a:alphaModFix amt="2300"/>
                <a:extLst>
                  <a:ext uri="{96DAC541-7B7A-43D3-8B79-37D633B846F1}">
                    <asvg:svgBlip xmlns:asvg="http://schemas.microsoft.com/office/drawing/2016/SVG/main" r:embed="rId97"/>
                  </a:ext>
                </a:extLst>
              </a:blip>
              <a:stretch>
                <a:fillRect l="0" t="0" r="0" b="0"/>
              </a:stretch>
            </a:blipFill>
          </p:spPr>
        </p:sp>
        <p:sp>
          <p:nvSpPr>
            <p:cNvPr name="Freeform 52" id="52"/>
            <p:cNvSpPr/>
            <p:nvPr/>
          </p:nvSpPr>
          <p:spPr>
            <a:xfrm flipH="false" flipV="false" rot="0">
              <a:off x="683387" y="679596"/>
              <a:ext cx="95410" cy="95410"/>
            </a:xfrm>
            <a:custGeom>
              <a:avLst/>
              <a:gdLst/>
              <a:ahLst/>
              <a:cxnLst/>
              <a:rect r="r" b="b" t="t" l="l"/>
              <a:pathLst>
                <a:path h="95410" w="95410">
                  <a:moveTo>
                    <a:pt x="0" y="0"/>
                  </a:moveTo>
                  <a:lnTo>
                    <a:pt x="95409" y="0"/>
                  </a:lnTo>
                  <a:lnTo>
                    <a:pt x="95409" y="95410"/>
                  </a:lnTo>
                  <a:lnTo>
                    <a:pt x="0" y="95410"/>
                  </a:lnTo>
                  <a:lnTo>
                    <a:pt x="0" y="0"/>
                  </a:lnTo>
                  <a:close/>
                </a:path>
              </a:pathLst>
            </a:custGeom>
            <a:blipFill>
              <a:blip r:embed="rId98">
                <a:alphaModFix amt="2300"/>
                <a:extLst>
                  <a:ext uri="{96DAC541-7B7A-43D3-8B79-37D633B846F1}">
                    <asvg:svgBlip xmlns:asvg="http://schemas.microsoft.com/office/drawing/2016/SVG/main" r:embed="rId99"/>
                  </a:ext>
                </a:extLst>
              </a:blip>
              <a:stretch>
                <a:fillRect l="0" t="0" r="0" b="0"/>
              </a:stretch>
            </a:blipFill>
          </p:spPr>
        </p:sp>
        <p:sp>
          <p:nvSpPr>
            <p:cNvPr name="Freeform 53" id="53"/>
            <p:cNvSpPr/>
            <p:nvPr/>
          </p:nvSpPr>
          <p:spPr>
            <a:xfrm flipH="false" flipV="false" rot="0">
              <a:off x="173941" y="391727"/>
              <a:ext cx="95410" cy="63328"/>
            </a:xfrm>
            <a:custGeom>
              <a:avLst/>
              <a:gdLst/>
              <a:ahLst/>
              <a:cxnLst/>
              <a:rect r="r" b="b" t="t" l="l"/>
              <a:pathLst>
                <a:path h="63328" w="95410">
                  <a:moveTo>
                    <a:pt x="0" y="0"/>
                  </a:moveTo>
                  <a:lnTo>
                    <a:pt x="95410" y="0"/>
                  </a:lnTo>
                  <a:lnTo>
                    <a:pt x="95410" y="63328"/>
                  </a:lnTo>
                  <a:lnTo>
                    <a:pt x="0" y="63328"/>
                  </a:lnTo>
                  <a:lnTo>
                    <a:pt x="0" y="0"/>
                  </a:lnTo>
                  <a:close/>
                </a:path>
              </a:pathLst>
            </a:custGeom>
            <a:blipFill>
              <a:blip r:embed="rId100">
                <a:alphaModFix amt="2300"/>
                <a:extLst>
                  <a:ext uri="{96DAC541-7B7A-43D3-8B79-37D633B846F1}">
                    <asvg:svgBlip xmlns:asvg="http://schemas.microsoft.com/office/drawing/2016/SVG/main" r:embed="rId101"/>
                  </a:ext>
                </a:extLst>
              </a:blip>
              <a:stretch>
                <a:fillRect l="0" t="0" r="0" b="0"/>
              </a:stretch>
            </a:blipFill>
          </p:spPr>
        </p:sp>
        <p:sp>
          <p:nvSpPr>
            <p:cNvPr name="Freeform 54" id="54"/>
            <p:cNvSpPr/>
            <p:nvPr/>
          </p:nvSpPr>
          <p:spPr>
            <a:xfrm flipH="false" flipV="false" rot="0">
              <a:off x="691496"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2">
                <a:alphaModFix amt="2300"/>
                <a:extLst>
                  <a:ext uri="{96DAC541-7B7A-43D3-8B79-37D633B846F1}">
                    <asvg:svgBlip xmlns:asvg="http://schemas.microsoft.com/office/drawing/2016/SVG/main" r:embed="rId103"/>
                  </a:ext>
                </a:extLst>
              </a:blip>
              <a:stretch>
                <a:fillRect l="0" t="0" r="0" b="0"/>
              </a:stretch>
            </a:blipFill>
          </p:spPr>
        </p:sp>
        <p:sp>
          <p:nvSpPr>
            <p:cNvPr name="Freeform 55" id="55"/>
            <p:cNvSpPr/>
            <p:nvPr/>
          </p:nvSpPr>
          <p:spPr>
            <a:xfrm flipH="false" flipV="false" rot="0">
              <a:off x="691496"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4">
                <a:alphaModFix amt="2300"/>
                <a:extLst>
                  <a:ext uri="{96DAC541-7B7A-43D3-8B79-37D633B846F1}">
                    <asvg:svgBlip xmlns:asvg="http://schemas.microsoft.com/office/drawing/2016/SVG/main" r:embed="rId105"/>
                  </a:ext>
                </a:extLst>
              </a:blip>
              <a:stretch>
                <a:fillRect l="0" t="0" r="0" b="0"/>
              </a:stretch>
            </a:blipFill>
          </p:spPr>
        </p:sp>
        <p:sp>
          <p:nvSpPr>
            <p:cNvPr name="Freeform 56" id="56"/>
            <p:cNvSpPr/>
            <p:nvPr/>
          </p:nvSpPr>
          <p:spPr>
            <a:xfrm flipH="false" flipV="false" rot="0">
              <a:off x="184199" y="245011"/>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6">
                <a:alphaModFix amt="2300"/>
                <a:extLst>
                  <a:ext uri="{96DAC541-7B7A-43D3-8B79-37D633B846F1}">
                    <asvg:svgBlip xmlns:asvg="http://schemas.microsoft.com/office/drawing/2016/SVG/main" r:embed="rId107"/>
                  </a:ext>
                </a:extLst>
              </a:blip>
              <a:stretch>
                <a:fillRect l="0" t="0" r="0" b="0"/>
              </a:stretch>
            </a:blipFill>
          </p:spPr>
        </p:sp>
        <p:sp>
          <p:nvSpPr>
            <p:cNvPr name="Freeform 57" id="57"/>
            <p:cNvSpPr/>
            <p:nvPr/>
          </p:nvSpPr>
          <p:spPr>
            <a:xfrm flipH="false" flipV="false" rot="0">
              <a:off x="206882" y="121747"/>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08">
                <a:alphaModFix amt="2300"/>
                <a:extLst>
                  <a:ext uri="{96DAC541-7B7A-43D3-8B79-37D633B846F1}">
                    <asvg:svgBlip xmlns:asvg="http://schemas.microsoft.com/office/drawing/2016/SVG/main" r:embed="rId109"/>
                  </a:ext>
                </a:extLst>
              </a:blip>
              <a:stretch>
                <a:fillRect l="0" t="0" r="0" b="0"/>
              </a:stretch>
            </a:blipFill>
          </p:spPr>
        </p:sp>
        <p:sp>
          <p:nvSpPr>
            <p:cNvPr name="Freeform 58" id="58"/>
            <p:cNvSpPr/>
            <p:nvPr/>
          </p:nvSpPr>
          <p:spPr>
            <a:xfrm flipH="false" flipV="false" rot="0">
              <a:off x="189313" y="0"/>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10">
                <a:alphaModFix amt="2300"/>
                <a:extLst>
                  <a:ext uri="{96DAC541-7B7A-43D3-8B79-37D633B846F1}">
                    <asvg:svgBlip xmlns:asvg="http://schemas.microsoft.com/office/drawing/2016/SVG/main" r:embed="rId111"/>
                  </a:ext>
                </a:extLst>
              </a:blip>
              <a:stretch>
                <a:fillRect l="0" t="0" r="0" b="0"/>
              </a:stretch>
            </a:blipFill>
          </p:spPr>
        </p:sp>
        <p:sp>
          <p:nvSpPr>
            <p:cNvPr name="Freeform 59" id="59"/>
            <p:cNvSpPr/>
            <p:nvPr/>
          </p:nvSpPr>
          <p:spPr>
            <a:xfrm flipH="false" flipV="false" rot="0">
              <a:off x="531496" y="0"/>
              <a:ext cx="52356" cy="95410"/>
            </a:xfrm>
            <a:custGeom>
              <a:avLst/>
              <a:gdLst/>
              <a:ahLst/>
              <a:cxnLst/>
              <a:rect r="r" b="b" t="t" l="l"/>
              <a:pathLst>
                <a:path h="95410" w="52356">
                  <a:moveTo>
                    <a:pt x="0" y="0"/>
                  </a:moveTo>
                  <a:lnTo>
                    <a:pt x="52356" y="0"/>
                  </a:lnTo>
                  <a:lnTo>
                    <a:pt x="52356" y="95410"/>
                  </a:lnTo>
                  <a:lnTo>
                    <a:pt x="0" y="95410"/>
                  </a:lnTo>
                  <a:lnTo>
                    <a:pt x="0" y="0"/>
                  </a:lnTo>
                  <a:close/>
                </a:path>
              </a:pathLst>
            </a:custGeom>
            <a:blipFill>
              <a:blip r:embed="rId112">
                <a:alphaModFix amt="2300"/>
                <a:extLst>
                  <a:ext uri="{96DAC541-7B7A-43D3-8B79-37D633B846F1}">
                    <asvg:svgBlip xmlns:asvg="http://schemas.microsoft.com/office/drawing/2016/SVG/main" r:embed="rId113"/>
                  </a:ext>
                </a:extLst>
              </a:blip>
              <a:stretch>
                <a:fillRect l="0" t="0" r="0" b="0"/>
              </a:stretch>
            </a:blipFill>
          </p:spPr>
        </p:sp>
        <p:sp>
          <p:nvSpPr>
            <p:cNvPr name="Freeform 60" id="60"/>
            <p:cNvSpPr/>
            <p:nvPr/>
          </p:nvSpPr>
          <p:spPr>
            <a:xfrm flipH="false" flipV="false" rot="0">
              <a:off x="384257" y="0"/>
              <a:ext cx="47705" cy="95410"/>
            </a:xfrm>
            <a:custGeom>
              <a:avLst/>
              <a:gdLst/>
              <a:ahLst/>
              <a:cxnLst/>
              <a:rect r="r" b="b" t="t" l="l"/>
              <a:pathLst>
                <a:path h="95410" w="47705">
                  <a:moveTo>
                    <a:pt x="0" y="0"/>
                  </a:moveTo>
                  <a:lnTo>
                    <a:pt x="47705" y="0"/>
                  </a:lnTo>
                  <a:lnTo>
                    <a:pt x="47705" y="95410"/>
                  </a:lnTo>
                  <a:lnTo>
                    <a:pt x="0" y="95410"/>
                  </a:lnTo>
                  <a:lnTo>
                    <a:pt x="0" y="0"/>
                  </a:lnTo>
                  <a:close/>
                </a:path>
              </a:pathLst>
            </a:custGeom>
            <a:blipFill>
              <a:blip r:embed="rId114">
                <a:alphaModFix amt="2300"/>
                <a:extLst>
                  <a:ext uri="{96DAC541-7B7A-43D3-8B79-37D633B846F1}">
                    <asvg:svgBlip xmlns:asvg="http://schemas.microsoft.com/office/drawing/2016/SVG/main" r:embed="rId115"/>
                  </a:ext>
                </a:extLst>
              </a:blip>
              <a:stretch>
                <a:fillRect l="0" t="0" r="0" b="0"/>
              </a:stretch>
            </a:blipFill>
          </p:spPr>
        </p:sp>
        <p:sp>
          <p:nvSpPr>
            <p:cNvPr name="Freeform 61" id="61"/>
            <p:cNvSpPr/>
            <p:nvPr/>
          </p:nvSpPr>
          <p:spPr>
            <a:xfrm flipH="false" flipV="false" rot="0">
              <a:off x="344061" y="375686"/>
              <a:ext cx="83722" cy="95410"/>
            </a:xfrm>
            <a:custGeom>
              <a:avLst/>
              <a:gdLst/>
              <a:ahLst/>
              <a:cxnLst/>
              <a:rect r="r" b="b" t="t" l="l"/>
              <a:pathLst>
                <a:path h="95410" w="83722">
                  <a:moveTo>
                    <a:pt x="0" y="0"/>
                  </a:moveTo>
                  <a:lnTo>
                    <a:pt x="83722" y="0"/>
                  </a:lnTo>
                  <a:lnTo>
                    <a:pt x="83722" y="95410"/>
                  </a:lnTo>
                  <a:lnTo>
                    <a:pt x="0" y="95410"/>
                  </a:lnTo>
                  <a:lnTo>
                    <a:pt x="0" y="0"/>
                  </a:lnTo>
                  <a:close/>
                </a:path>
              </a:pathLst>
            </a:custGeom>
            <a:blipFill>
              <a:blip r:embed="rId116">
                <a:alphaModFix amt="2300"/>
                <a:extLst>
                  <a:ext uri="{96DAC541-7B7A-43D3-8B79-37D633B846F1}">
                    <asvg:svgBlip xmlns:asvg="http://schemas.microsoft.com/office/drawing/2016/SVG/main" r:embed="rId117"/>
                  </a:ext>
                </a:extLst>
              </a:blip>
              <a:stretch>
                <a:fillRect l="0" t="0" r="0" b="0"/>
              </a:stretch>
            </a:blipFill>
          </p:spPr>
        </p:sp>
        <p:sp>
          <p:nvSpPr>
            <p:cNvPr name="Freeform 62" id="62"/>
            <p:cNvSpPr/>
            <p:nvPr/>
          </p:nvSpPr>
          <p:spPr>
            <a:xfrm flipH="false" flipV="false" rot="0">
              <a:off x="3820" y="37568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18">
                <a:alphaModFix amt="2300"/>
                <a:extLst>
                  <a:ext uri="{96DAC541-7B7A-43D3-8B79-37D633B846F1}">
                    <asvg:svgBlip xmlns:asvg="http://schemas.microsoft.com/office/drawing/2016/SVG/main" r:embed="rId119"/>
                  </a:ext>
                </a:extLst>
              </a:blip>
              <a:stretch>
                <a:fillRect l="0" t="0" r="0" b="0"/>
              </a:stretch>
            </a:blipFill>
          </p:spPr>
        </p:sp>
        <p:sp>
          <p:nvSpPr>
            <p:cNvPr name="Freeform 63" id="63"/>
            <p:cNvSpPr/>
            <p:nvPr/>
          </p:nvSpPr>
          <p:spPr>
            <a:xfrm flipH="false" flipV="false" rot="0">
              <a:off x="13272" y="247397"/>
              <a:ext cx="95410" cy="90639"/>
            </a:xfrm>
            <a:custGeom>
              <a:avLst/>
              <a:gdLst/>
              <a:ahLst/>
              <a:cxnLst/>
              <a:rect r="r" b="b" t="t" l="l"/>
              <a:pathLst>
                <a:path h="90639" w="95410">
                  <a:moveTo>
                    <a:pt x="0" y="0"/>
                  </a:moveTo>
                  <a:lnTo>
                    <a:pt x="95410" y="0"/>
                  </a:lnTo>
                  <a:lnTo>
                    <a:pt x="95410" y="90639"/>
                  </a:lnTo>
                  <a:lnTo>
                    <a:pt x="0" y="90639"/>
                  </a:lnTo>
                  <a:lnTo>
                    <a:pt x="0" y="0"/>
                  </a:lnTo>
                  <a:close/>
                </a:path>
              </a:pathLst>
            </a:custGeom>
            <a:blipFill>
              <a:blip r:embed="rId120">
                <a:alphaModFix amt="2300"/>
                <a:extLst>
                  <a:ext uri="{96DAC541-7B7A-43D3-8B79-37D633B846F1}">
                    <asvg:svgBlip xmlns:asvg="http://schemas.microsoft.com/office/drawing/2016/SVG/main" r:embed="rId121"/>
                  </a:ext>
                </a:extLst>
              </a:blip>
              <a:stretch>
                <a:fillRect l="0" t="0" r="0" b="0"/>
              </a:stretch>
            </a:blipFill>
          </p:spPr>
        </p:sp>
        <p:sp>
          <p:nvSpPr>
            <p:cNvPr name="Freeform 64" id="64"/>
            <p:cNvSpPr/>
            <p:nvPr/>
          </p:nvSpPr>
          <p:spPr>
            <a:xfrm flipH="false" flipV="false" rot="0">
              <a:off x="13272" y="162109"/>
              <a:ext cx="95410" cy="47705"/>
            </a:xfrm>
            <a:custGeom>
              <a:avLst/>
              <a:gdLst/>
              <a:ahLst/>
              <a:cxnLst/>
              <a:rect r="r" b="b" t="t" l="l"/>
              <a:pathLst>
                <a:path h="47705" w="95410">
                  <a:moveTo>
                    <a:pt x="0" y="0"/>
                  </a:moveTo>
                  <a:lnTo>
                    <a:pt x="95410" y="0"/>
                  </a:lnTo>
                  <a:lnTo>
                    <a:pt x="95410" y="47705"/>
                  </a:lnTo>
                  <a:lnTo>
                    <a:pt x="0" y="47705"/>
                  </a:lnTo>
                  <a:lnTo>
                    <a:pt x="0" y="0"/>
                  </a:lnTo>
                  <a:close/>
                </a:path>
              </a:pathLst>
            </a:custGeom>
            <a:blipFill>
              <a:blip r:embed="rId122">
                <a:alphaModFix amt="2300"/>
                <a:extLst>
                  <a:ext uri="{96DAC541-7B7A-43D3-8B79-37D633B846F1}">
                    <asvg:svgBlip xmlns:asvg="http://schemas.microsoft.com/office/drawing/2016/SVG/main" r:embed="rId123"/>
                  </a:ext>
                </a:extLst>
              </a:blip>
              <a:stretch>
                <a:fillRect l="0" t="0" r="0" b="0"/>
              </a:stretch>
            </a:blipFill>
          </p:spPr>
        </p:sp>
        <p:sp>
          <p:nvSpPr>
            <p:cNvPr name="Freeform 65" id="65"/>
            <p:cNvSpPr/>
            <p:nvPr/>
          </p:nvSpPr>
          <p:spPr>
            <a:xfrm flipH="false" flipV="false" rot="0">
              <a:off x="5162" y="679596"/>
              <a:ext cx="95410" cy="95410"/>
            </a:xfrm>
            <a:custGeom>
              <a:avLst/>
              <a:gdLst/>
              <a:ahLst/>
              <a:cxnLst/>
              <a:rect r="r" b="b" t="t" l="l"/>
              <a:pathLst>
                <a:path h="95410" w="95410">
                  <a:moveTo>
                    <a:pt x="0" y="0"/>
                  </a:moveTo>
                  <a:lnTo>
                    <a:pt x="95410" y="0"/>
                  </a:lnTo>
                  <a:lnTo>
                    <a:pt x="95410" y="95410"/>
                  </a:lnTo>
                  <a:lnTo>
                    <a:pt x="0" y="95410"/>
                  </a:lnTo>
                  <a:lnTo>
                    <a:pt x="0" y="0"/>
                  </a:lnTo>
                  <a:close/>
                </a:path>
              </a:pathLst>
            </a:custGeom>
            <a:blipFill>
              <a:blip r:embed="rId124">
                <a:alphaModFix amt="2300"/>
                <a:extLst>
                  <a:ext uri="{96DAC541-7B7A-43D3-8B79-37D633B846F1}">
                    <asvg:svgBlip xmlns:asvg="http://schemas.microsoft.com/office/drawing/2016/SVG/main" r:embed="rId125"/>
                  </a:ext>
                </a:extLst>
              </a:blip>
              <a:stretch>
                <a:fillRect l="0" t="0" r="0" b="0"/>
              </a:stretch>
            </a:blipFill>
          </p:spPr>
        </p:sp>
        <p:sp>
          <p:nvSpPr>
            <p:cNvPr name="Freeform 66" id="66"/>
            <p:cNvSpPr/>
            <p:nvPr/>
          </p:nvSpPr>
          <p:spPr>
            <a:xfrm flipH="false" flipV="false" rot="0">
              <a:off x="683387" y="1372"/>
              <a:ext cx="95410" cy="92667"/>
            </a:xfrm>
            <a:custGeom>
              <a:avLst/>
              <a:gdLst/>
              <a:ahLst/>
              <a:cxnLst/>
              <a:rect r="r" b="b" t="t" l="l"/>
              <a:pathLst>
                <a:path h="92667" w="95410">
                  <a:moveTo>
                    <a:pt x="0" y="0"/>
                  </a:moveTo>
                  <a:lnTo>
                    <a:pt x="95409" y="0"/>
                  </a:lnTo>
                  <a:lnTo>
                    <a:pt x="95409" y="92666"/>
                  </a:lnTo>
                  <a:lnTo>
                    <a:pt x="0" y="92666"/>
                  </a:lnTo>
                  <a:lnTo>
                    <a:pt x="0" y="0"/>
                  </a:lnTo>
                  <a:close/>
                </a:path>
              </a:pathLst>
            </a:custGeom>
            <a:blipFill>
              <a:blip r:embed="rId126">
                <a:alphaModFix amt="2300"/>
                <a:extLst>
                  <a:ext uri="{96DAC541-7B7A-43D3-8B79-37D633B846F1}">
                    <asvg:svgBlip xmlns:asvg="http://schemas.microsoft.com/office/drawing/2016/SVG/main" r:embed="rId127"/>
                  </a:ext>
                </a:extLst>
              </a:blip>
              <a:stretch>
                <a:fillRect l="0" t="0" r="0" b="0"/>
              </a:stretch>
            </a:blipFill>
          </p:spPr>
        </p:sp>
        <p:sp>
          <p:nvSpPr>
            <p:cNvPr name="Freeform 67" id="67"/>
            <p:cNvSpPr/>
            <p:nvPr/>
          </p:nvSpPr>
          <p:spPr>
            <a:xfrm flipH="false" flipV="false" rot="0">
              <a:off x="502494" y="370971"/>
              <a:ext cx="104840" cy="104840"/>
            </a:xfrm>
            <a:custGeom>
              <a:avLst/>
              <a:gdLst/>
              <a:ahLst/>
              <a:cxnLst/>
              <a:rect r="r" b="b" t="t" l="l"/>
              <a:pathLst>
                <a:path h="104840" w="104840">
                  <a:moveTo>
                    <a:pt x="0" y="0"/>
                  </a:moveTo>
                  <a:lnTo>
                    <a:pt x="104840" y="0"/>
                  </a:lnTo>
                  <a:lnTo>
                    <a:pt x="104840" y="104840"/>
                  </a:lnTo>
                  <a:lnTo>
                    <a:pt x="0" y="104840"/>
                  </a:lnTo>
                  <a:lnTo>
                    <a:pt x="0" y="0"/>
                  </a:lnTo>
                  <a:close/>
                </a:path>
              </a:pathLst>
            </a:custGeom>
            <a:blipFill>
              <a:blip r:embed="rId46">
                <a:alphaModFix amt="2300"/>
                <a:extLst>
                  <a:ext uri="{96DAC541-7B7A-43D3-8B79-37D633B846F1}">
                    <asvg:svgBlip xmlns:asvg="http://schemas.microsoft.com/office/drawing/2016/SVG/main" r:embed="rId47"/>
                  </a:ext>
                </a:extLst>
              </a:blip>
              <a:stretch>
                <a:fillRect l="0" t="0" r="0" b="0"/>
              </a:stretch>
            </a:blipFill>
          </p:spPr>
        </p:sp>
        <p:sp>
          <p:nvSpPr>
            <p:cNvPr name="Freeform 68" id="68"/>
            <p:cNvSpPr/>
            <p:nvPr/>
          </p:nvSpPr>
          <p:spPr>
            <a:xfrm flipH="false" flipV="false" rot="0">
              <a:off x="0" y="525255"/>
              <a:ext cx="105734" cy="100183"/>
            </a:xfrm>
            <a:custGeom>
              <a:avLst/>
              <a:gdLst/>
              <a:ahLst/>
              <a:cxnLst/>
              <a:rect r="r" b="b" t="t" l="l"/>
              <a:pathLst>
                <a:path h="100183" w="105734">
                  <a:moveTo>
                    <a:pt x="0" y="0"/>
                  </a:moveTo>
                  <a:lnTo>
                    <a:pt x="105734" y="0"/>
                  </a:lnTo>
                  <a:lnTo>
                    <a:pt x="105734" y="100182"/>
                  </a:lnTo>
                  <a:lnTo>
                    <a:pt x="0" y="100182"/>
                  </a:lnTo>
                  <a:lnTo>
                    <a:pt x="0" y="0"/>
                  </a:lnTo>
                  <a:close/>
                </a:path>
              </a:pathLst>
            </a:custGeom>
            <a:blipFill>
              <a:blip r:embed="rId128">
                <a:alphaModFix amt="2300"/>
                <a:extLst>
                  <a:ext uri="{96DAC541-7B7A-43D3-8B79-37D633B846F1}">
                    <asvg:svgBlip xmlns:asvg="http://schemas.microsoft.com/office/drawing/2016/SVG/main" r:embed="rId129"/>
                  </a:ext>
                </a:extLst>
              </a:blip>
              <a:stretch>
                <a:fillRect l="0" t="0" r="0" b="0"/>
              </a:stretch>
            </a:blipFill>
          </p:spPr>
        </p:sp>
        <p:sp>
          <p:nvSpPr>
            <p:cNvPr name="Freeform 69" id="69"/>
            <p:cNvSpPr/>
            <p:nvPr/>
          </p:nvSpPr>
          <p:spPr>
            <a:xfrm flipH="false" flipV="false" rot="0">
              <a:off x="163266" y="506270"/>
              <a:ext cx="147503" cy="147503"/>
            </a:xfrm>
            <a:custGeom>
              <a:avLst/>
              <a:gdLst/>
              <a:ahLst/>
              <a:cxnLst/>
              <a:rect r="r" b="b" t="t" l="l"/>
              <a:pathLst>
                <a:path h="147503" w="147503">
                  <a:moveTo>
                    <a:pt x="0" y="0"/>
                  </a:moveTo>
                  <a:lnTo>
                    <a:pt x="147503" y="0"/>
                  </a:lnTo>
                  <a:lnTo>
                    <a:pt x="147503" y="147504"/>
                  </a:lnTo>
                  <a:lnTo>
                    <a:pt x="0" y="147504"/>
                  </a:lnTo>
                  <a:lnTo>
                    <a:pt x="0" y="0"/>
                  </a:lnTo>
                  <a:close/>
                </a:path>
              </a:pathLst>
            </a:custGeom>
            <a:blipFill>
              <a:blip r:embed="rId130">
                <a:alphaModFix amt="2300"/>
                <a:extLst>
                  <a:ext uri="{96DAC541-7B7A-43D3-8B79-37D633B846F1}">
                    <asvg:svgBlip xmlns:asvg="http://schemas.microsoft.com/office/drawing/2016/SVG/main" r:embed="rId131"/>
                  </a:ext>
                </a:extLst>
              </a:blip>
              <a:stretch>
                <a:fillRect l="0" t="0" r="0" b="0"/>
              </a:stretch>
            </a:blipFill>
          </p:spPr>
        </p:sp>
        <p:sp>
          <p:nvSpPr>
            <p:cNvPr name="Freeform 70" id="70"/>
            <p:cNvSpPr/>
            <p:nvPr/>
          </p:nvSpPr>
          <p:spPr>
            <a:xfrm flipH="false" flipV="false" rot="0">
              <a:off x="338148" y="525255"/>
              <a:ext cx="123882" cy="99415"/>
            </a:xfrm>
            <a:custGeom>
              <a:avLst/>
              <a:gdLst/>
              <a:ahLst/>
              <a:cxnLst/>
              <a:rect r="r" b="b" t="t" l="l"/>
              <a:pathLst>
                <a:path h="99415" w="123882">
                  <a:moveTo>
                    <a:pt x="0" y="0"/>
                  </a:moveTo>
                  <a:lnTo>
                    <a:pt x="123882" y="0"/>
                  </a:lnTo>
                  <a:lnTo>
                    <a:pt x="123882" y="99415"/>
                  </a:lnTo>
                  <a:lnTo>
                    <a:pt x="0" y="99415"/>
                  </a:lnTo>
                  <a:lnTo>
                    <a:pt x="0" y="0"/>
                  </a:lnTo>
                  <a:close/>
                </a:path>
              </a:pathLst>
            </a:custGeom>
            <a:blipFill>
              <a:blip r:embed="rId132">
                <a:alphaModFix amt="2300"/>
                <a:extLst>
                  <a:ext uri="{96DAC541-7B7A-43D3-8B79-37D633B846F1}">
                    <asvg:svgBlip xmlns:asvg="http://schemas.microsoft.com/office/drawing/2016/SVG/main" r:embed="rId133"/>
                  </a:ext>
                </a:extLst>
              </a:blip>
              <a:stretch>
                <a:fillRect l="0" t="0" r="0" b="0"/>
              </a:stretch>
            </a:blipFill>
          </p:spPr>
        </p:sp>
        <p:sp>
          <p:nvSpPr>
            <p:cNvPr name="Freeform 71" id="71"/>
            <p:cNvSpPr/>
            <p:nvPr/>
          </p:nvSpPr>
          <p:spPr>
            <a:xfrm flipH="false" flipV="false" rot="0">
              <a:off x="502494" y="525025"/>
              <a:ext cx="115680" cy="100641"/>
            </a:xfrm>
            <a:custGeom>
              <a:avLst/>
              <a:gdLst/>
              <a:ahLst/>
              <a:cxnLst/>
              <a:rect r="r" b="b" t="t" l="l"/>
              <a:pathLst>
                <a:path h="100641" w="115680">
                  <a:moveTo>
                    <a:pt x="0" y="0"/>
                  </a:moveTo>
                  <a:lnTo>
                    <a:pt x="115680" y="0"/>
                  </a:lnTo>
                  <a:lnTo>
                    <a:pt x="115680" y="100642"/>
                  </a:lnTo>
                  <a:lnTo>
                    <a:pt x="0" y="100642"/>
                  </a:lnTo>
                  <a:lnTo>
                    <a:pt x="0" y="0"/>
                  </a:lnTo>
                  <a:close/>
                </a:path>
              </a:pathLst>
            </a:custGeom>
            <a:blipFill>
              <a:blip r:embed="rId134">
                <a:alphaModFix amt="2300"/>
                <a:extLst>
                  <a:ext uri="{96DAC541-7B7A-43D3-8B79-37D633B846F1}">
                    <asvg:svgBlip xmlns:asvg="http://schemas.microsoft.com/office/drawing/2016/SVG/main" r:embed="rId135"/>
                  </a:ext>
                </a:extLst>
              </a:blip>
              <a:stretch>
                <a:fillRect l="0" t="0" r="0" b="0"/>
              </a:stretch>
            </a:blipFill>
          </p:spPr>
        </p:sp>
        <p:sp>
          <p:nvSpPr>
            <p:cNvPr name="Freeform 72" id="72"/>
            <p:cNvSpPr/>
            <p:nvPr/>
          </p:nvSpPr>
          <p:spPr>
            <a:xfrm flipH="false" flipV="false" rot="0">
              <a:off x="677858" y="518679"/>
              <a:ext cx="122687" cy="122687"/>
            </a:xfrm>
            <a:custGeom>
              <a:avLst/>
              <a:gdLst/>
              <a:ahLst/>
              <a:cxnLst/>
              <a:rect r="r" b="b" t="t" l="l"/>
              <a:pathLst>
                <a:path h="122687" w="122687">
                  <a:moveTo>
                    <a:pt x="0" y="0"/>
                  </a:moveTo>
                  <a:lnTo>
                    <a:pt x="122687" y="0"/>
                  </a:lnTo>
                  <a:lnTo>
                    <a:pt x="122687" y="122686"/>
                  </a:lnTo>
                  <a:lnTo>
                    <a:pt x="0" y="122686"/>
                  </a:lnTo>
                  <a:lnTo>
                    <a:pt x="0" y="0"/>
                  </a:lnTo>
                  <a:close/>
                </a:path>
              </a:pathLst>
            </a:custGeom>
            <a:blipFill>
              <a:blip r:embed="rId136">
                <a:alphaModFix amt="2300"/>
                <a:extLst>
                  <a:ext uri="{96DAC541-7B7A-43D3-8B79-37D633B846F1}">
                    <asvg:svgBlip xmlns:asvg="http://schemas.microsoft.com/office/drawing/2016/SVG/main" r:embed="rId137"/>
                  </a:ext>
                </a:extLst>
              </a:blip>
              <a:stretch>
                <a:fillRect l="0" t="0" r="0" b="0"/>
              </a:stretch>
            </a:blipFill>
          </p:spPr>
        </p:sp>
      </p:grpSp>
      <p:sp>
        <p:nvSpPr>
          <p:cNvPr name="Freeform 73" id="73"/>
          <p:cNvSpPr/>
          <p:nvPr/>
        </p:nvSpPr>
        <p:spPr>
          <a:xfrm flipH="false" flipV="false" rot="0">
            <a:off x="14533555" y="9600538"/>
            <a:ext cx="8030329" cy="739978"/>
          </a:xfrm>
          <a:custGeom>
            <a:avLst/>
            <a:gdLst/>
            <a:ahLst/>
            <a:cxnLst/>
            <a:rect r="r" b="b" t="t" l="l"/>
            <a:pathLst>
              <a:path h="739978" w="8030329">
                <a:moveTo>
                  <a:pt x="0" y="0"/>
                </a:moveTo>
                <a:lnTo>
                  <a:pt x="8030328" y="0"/>
                </a:lnTo>
                <a:lnTo>
                  <a:pt x="8030328" y="739978"/>
                </a:lnTo>
                <a:lnTo>
                  <a:pt x="0" y="739978"/>
                </a:lnTo>
                <a:lnTo>
                  <a:pt x="0" y="0"/>
                </a:lnTo>
                <a:close/>
              </a:path>
            </a:pathLst>
          </a:custGeom>
          <a:blipFill>
            <a:blip r:embed="rId138">
              <a:extLst>
                <a:ext uri="{96DAC541-7B7A-43D3-8B79-37D633B846F1}">
                  <asvg:svgBlip xmlns:asvg="http://schemas.microsoft.com/office/drawing/2016/SVG/main" r:embed="rId139"/>
                </a:ext>
              </a:extLst>
            </a:blip>
            <a:stretch>
              <a:fillRect l="0" t="-1296102" r="-28647" b="0"/>
            </a:stretch>
          </a:blipFill>
        </p:spPr>
      </p:sp>
      <p:sp>
        <p:nvSpPr>
          <p:cNvPr name="Freeform 74" id="74"/>
          <p:cNvSpPr/>
          <p:nvPr/>
        </p:nvSpPr>
        <p:spPr>
          <a:xfrm flipH="false" flipV="false" rot="0">
            <a:off x="1864304" y="3733133"/>
            <a:ext cx="545543" cy="545543"/>
          </a:xfrm>
          <a:custGeom>
            <a:avLst/>
            <a:gdLst/>
            <a:ahLst/>
            <a:cxnLst/>
            <a:rect r="r" b="b" t="t" l="l"/>
            <a:pathLst>
              <a:path h="545543" w="545543">
                <a:moveTo>
                  <a:pt x="0" y="0"/>
                </a:moveTo>
                <a:lnTo>
                  <a:pt x="545544" y="0"/>
                </a:lnTo>
                <a:lnTo>
                  <a:pt x="545544" y="545543"/>
                </a:lnTo>
                <a:lnTo>
                  <a:pt x="0" y="545543"/>
                </a:lnTo>
                <a:lnTo>
                  <a:pt x="0" y="0"/>
                </a:lnTo>
                <a:close/>
              </a:path>
            </a:pathLst>
          </a:custGeom>
          <a:blipFill>
            <a:blip r:embed="rId140">
              <a:extLst>
                <a:ext uri="{96DAC541-7B7A-43D3-8B79-37D633B846F1}">
                  <asvg:svgBlip xmlns:asvg="http://schemas.microsoft.com/office/drawing/2016/SVG/main" r:embed="rId141"/>
                </a:ext>
              </a:extLst>
            </a:blip>
            <a:stretch>
              <a:fillRect l="0" t="0" r="0" b="0"/>
            </a:stretch>
          </a:blipFill>
        </p:spPr>
      </p:sp>
      <p:sp>
        <p:nvSpPr>
          <p:cNvPr name="Freeform 75" id="75"/>
          <p:cNvSpPr/>
          <p:nvPr/>
        </p:nvSpPr>
        <p:spPr>
          <a:xfrm flipH="false" flipV="false" rot="0">
            <a:off x="2409848" y="4278676"/>
            <a:ext cx="1131439" cy="1131439"/>
          </a:xfrm>
          <a:custGeom>
            <a:avLst/>
            <a:gdLst/>
            <a:ahLst/>
            <a:cxnLst/>
            <a:rect r="r" b="b" t="t" l="l"/>
            <a:pathLst>
              <a:path h="1131439" w="1131439">
                <a:moveTo>
                  <a:pt x="0" y="0"/>
                </a:moveTo>
                <a:lnTo>
                  <a:pt x="1131439" y="0"/>
                </a:lnTo>
                <a:lnTo>
                  <a:pt x="1131439" y="1131439"/>
                </a:lnTo>
                <a:lnTo>
                  <a:pt x="0" y="1131439"/>
                </a:lnTo>
                <a:lnTo>
                  <a:pt x="0" y="0"/>
                </a:lnTo>
                <a:close/>
              </a:path>
            </a:pathLst>
          </a:custGeom>
          <a:blipFill>
            <a:blip r:embed="rId142">
              <a:extLst>
                <a:ext uri="{96DAC541-7B7A-43D3-8B79-37D633B846F1}">
                  <asvg:svgBlip xmlns:asvg="http://schemas.microsoft.com/office/drawing/2016/SVG/main" r:embed="rId143"/>
                </a:ext>
              </a:extLst>
            </a:blip>
            <a:stretch>
              <a:fillRect l="0" t="0" r="0" b="0"/>
            </a:stretch>
          </a:blipFill>
        </p:spPr>
      </p:sp>
      <p:sp>
        <p:nvSpPr>
          <p:cNvPr name="TextBox 76" id="76"/>
          <p:cNvSpPr txBox="true"/>
          <p:nvPr/>
        </p:nvSpPr>
        <p:spPr>
          <a:xfrm rot="0">
            <a:off x="1234491" y="1095375"/>
            <a:ext cx="5345452"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PROJECT GOAL</a:t>
            </a:r>
          </a:p>
        </p:txBody>
      </p:sp>
      <p:sp>
        <p:nvSpPr>
          <p:cNvPr name="TextBox 77" id="77"/>
          <p:cNvSpPr txBox="true"/>
          <p:nvPr/>
        </p:nvSpPr>
        <p:spPr>
          <a:xfrm rot="0">
            <a:off x="5940703" y="4825345"/>
            <a:ext cx="7907295" cy="239412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The expected output is a Modbus Gateway that is able to receive data from various Slaves using Modbus RTU communication which will then be sent to Firebase and also formatted into Modbus TCP. The System is designed to be able to communicate with various Modbus sensors that are connected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5757" y="7717560"/>
            <a:ext cx="6991675" cy="5138881"/>
          </a:xfrm>
          <a:custGeom>
            <a:avLst/>
            <a:gdLst/>
            <a:ahLst/>
            <a:cxnLst/>
            <a:rect r="r" b="b" t="t" l="l"/>
            <a:pathLst>
              <a:path h="5138881" w="6991675">
                <a:moveTo>
                  <a:pt x="0" y="0"/>
                </a:moveTo>
                <a:lnTo>
                  <a:pt x="6991675" y="0"/>
                </a:lnTo>
                <a:lnTo>
                  <a:pt x="6991675" y="5138880"/>
                </a:lnTo>
                <a:lnTo>
                  <a:pt x="0" y="5138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48800" y="-2401062"/>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V="true">
            <a:off x="1009650" y="1028700"/>
            <a:ext cx="0" cy="1568450"/>
          </a:xfrm>
          <a:prstGeom prst="line">
            <a:avLst/>
          </a:prstGeom>
          <a:ln cap="flat" w="38100">
            <a:solidFill>
              <a:srgbClr val="1C263B"/>
            </a:solidFill>
            <a:prstDash val="solid"/>
            <a:headEnd type="none" len="sm" w="sm"/>
            <a:tailEnd type="none" len="sm" w="sm"/>
          </a:ln>
        </p:spPr>
      </p:sp>
      <p:sp>
        <p:nvSpPr>
          <p:cNvPr name="AutoShape 5" id="5"/>
          <p:cNvSpPr/>
          <p:nvPr/>
        </p:nvSpPr>
        <p:spPr>
          <a:xfrm>
            <a:off x="9531538" y="8205983"/>
            <a:ext cx="1619612" cy="7027"/>
          </a:xfrm>
          <a:prstGeom prst="line">
            <a:avLst/>
          </a:prstGeom>
          <a:ln cap="flat" w="28575">
            <a:solidFill>
              <a:srgbClr val="A141BE"/>
            </a:solidFill>
            <a:prstDash val="solid"/>
            <a:headEnd type="none" len="sm" w="sm"/>
            <a:tailEnd type="none" len="sm" w="sm"/>
          </a:ln>
        </p:spPr>
      </p:sp>
      <p:sp>
        <p:nvSpPr>
          <p:cNvPr name="Freeform 6" id="6"/>
          <p:cNvSpPr/>
          <p:nvPr/>
        </p:nvSpPr>
        <p:spPr>
          <a:xfrm flipH="false" flipV="false" rot="0">
            <a:off x="14736000" y="5716866"/>
            <a:ext cx="816632" cy="568580"/>
          </a:xfrm>
          <a:custGeom>
            <a:avLst/>
            <a:gdLst/>
            <a:ahLst/>
            <a:cxnLst/>
            <a:rect r="r" b="b" t="t" l="l"/>
            <a:pathLst>
              <a:path h="568580" w="816632">
                <a:moveTo>
                  <a:pt x="0" y="0"/>
                </a:moveTo>
                <a:lnTo>
                  <a:pt x="816632" y="0"/>
                </a:lnTo>
                <a:lnTo>
                  <a:pt x="816632" y="568580"/>
                </a:lnTo>
                <a:lnTo>
                  <a:pt x="0" y="568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601774" y="5207815"/>
            <a:ext cx="1826397" cy="1586682"/>
          </a:xfrm>
          <a:custGeom>
            <a:avLst/>
            <a:gdLst/>
            <a:ahLst/>
            <a:cxnLst/>
            <a:rect r="r" b="b" t="t" l="l"/>
            <a:pathLst>
              <a:path h="1586682" w="1826397">
                <a:moveTo>
                  <a:pt x="0" y="0"/>
                </a:moveTo>
                <a:lnTo>
                  <a:pt x="1826397" y="0"/>
                </a:lnTo>
                <a:lnTo>
                  <a:pt x="1826397" y="1586682"/>
                </a:lnTo>
                <a:lnTo>
                  <a:pt x="0" y="1586682"/>
                </a:lnTo>
                <a:lnTo>
                  <a:pt x="0" y="0"/>
                </a:lnTo>
                <a:close/>
              </a:path>
            </a:pathLst>
          </a:custGeom>
          <a:blipFill>
            <a:blip r:embed="rId8"/>
            <a:stretch>
              <a:fillRect l="0" t="0" r="0" b="0"/>
            </a:stretch>
          </a:blipFill>
        </p:spPr>
      </p:sp>
      <p:sp>
        <p:nvSpPr>
          <p:cNvPr name="AutoShape 8" id="8"/>
          <p:cNvSpPr/>
          <p:nvPr/>
        </p:nvSpPr>
        <p:spPr>
          <a:xfrm>
            <a:off x="7107472" y="6074200"/>
            <a:ext cx="1464818" cy="8556"/>
          </a:xfrm>
          <a:prstGeom prst="line">
            <a:avLst/>
          </a:prstGeom>
          <a:ln cap="flat" w="28575">
            <a:solidFill>
              <a:srgbClr val="A141BE"/>
            </a:solidFill>
            <a:prstDash val="solid"/>
            <a:headEnd type="none" len="sm" w="sm"/>
            <a:tailEnd type="none" len="sm" w="sm"/>
          </a:ln>
        </p:spPr>
      </p:sp>
      <p:sp>
        <p:nvSpPr>
          <p:cNvPr name="Freeform 9" id="9"/>
          <p:cNvSpPr/>
          <p:nvPr/>
        </p:nvSpPr>
        <p:spPr>
          <a:xfrm flipH="false" flipV="false" rot="0">
            <a:off x="3172397" y="5268002"/>
            <a:ext cx="1629508" cy="1629508"/>
          </a:xfrm>
          <a:custGeom>
            <a:avLst/>
            <a:gdLst/>
            <a:ahLst/>
            <a:cxnLst/>
            <a:rect r="r" b="b" t="t" l="l"/>
            <a:pathLst>
              <a:path h="1629508" w="1629508">
                <a:moveTo>
                  <a:pt x="0" y="0"/>
                </a:moveTo>
                <a:lnTo>
                  <a:pt x="1629509" y="0"/>
                </a:lnTo>
                <a:lnTo>
                  <a:pt x="1629509" y="1629508"/>
                </a:lnTo>
                <a:lnTo>
                  <a:pt x="0" y="1629508"/>
                </a:lnTo>
                <a:lnTo>
                  <a:pt x="0" y="0"/>
                </a:lnTo>
                <a:close/>
              </a:path>
            </a:pathLst>
          </a:custGeom>
          <a:blipFill>
            <a:blip r:embed="rId9"/>
            <a:stretch>
              <a:fillRect l="0" t="0" r="0" b="0"/>
            </a:stretch>
          </a:blipFill>
        </p:spPr>
      </p:sp>
      <p:sp>
        <p:nvSpPr>
          <p:cNvPr name="AutoShape 10" id="10"/>
          <p:cNvSpPr/>
          <p:nvPr/>
        </p:nvSpPr>
        <p:spPr>
          <a:xfrm flipV="true">
            <a:off x="9534685" y="6775005"/>
            <a:ext cx="10386" cy="1430977"/>
          </a:xfrm>
          <a:prstGeom prst="line">
            <a:avLst/>
          </a:prstGeom>
          <a:ln cap="flat" w="28575">
            <a:solidFill>
              <a:srgbClr val="A141BE"/>
            </a:solidFill>
            <a:prstDash val="solid"/>
            <a:headEnd type="none" len="sm" w="sm"/>
            <a:tailEnd type="none" len="sm" w="sm"/>
          </a:ln>
        </p:spPr>
      </p:sp>
      <p:sp>
        <p:nvSpPr>
          <p:cNvPr name="AutoShape 11" id="11"/>
          <p:cNvSpPr/>
          <p:nvPr/>
        </p:nvSpPr>
        <p:spPr>
          <a:xfrm>
            <a:off x="9508812" y="4283041"/>
            <a:ext cx="2276005" cy="1644"/>
          </a:xfrm>
          <a:prstGeom prst="line">
            <a:avLst/>
          </a:prstGeom>
          <a:ln cap="flat" w="28575">
            <a:solidFill>
              <a:srgbClr val="A141BE"/>
            </a:solidFill>
            <a:prstDash val="solid"/>
            <a:headEnd type="none" len="sm" w="sm"/>
            <a:tailEnd type="none" len="sm" w="sm"/>
          </a:ln>
        </p:spPr>
      </p:sp>
      <p:sp>
        <p:nvSpPr>
          <p:cNvPr name="AutoShape 12" id="12"/>
          <p:cNvSpPr/>
          <p:nvPr/>
        </p:nvSpPr>
        <p:spPr>
          <a:xfrm>
            <a:off x="9514972" y="4271559"/>
            <a:ext cx="5426" cy="925636"/>
          </a:xfrm>
          <a:prstGeom prst="line">
            <a:avLst/>
          </a:prstGeom>
          <a:ln cap="flat" w="28575">
            <a:solidFill>
              <a:srgbClr val="A141BE"/>
            </a:solidFill>
            <a:prstDash val="solid"/>
            <a:headEnd type="none" len="sm" w="sm"/>
            <a:tailEnd type="none" len="sm" w="sm"/>
          </a:ln>
        </p:spPr>
      </p:sp>
      <p:sp>
        <p:nvSpPr>
          <p:cNvPr name="AutoShape 13" id="13"/>
          <p:cNvSpPr/>
          <p:nvPr/>
        </p:nvSpPr>
        <p:spPr>
          <a:xfrm>
            <a:off x="7107472" y="3920053"/>
            <a:ext cx="0" cy="4644514"/>
          </a:xfrm>
          <a:prstGeom prst="line">
            <a:avLst/>
          </a:prstGeom>
          <a:ln cap="flat" w="28575">
            <a:solidFill>
              <a:srgbClr val="A141BE"/>
            </a:solidFill>
            <a:prstDash val="solid"/>
            <a:headEnd type="none" len="sm" w="sm"/>
            <a:tailEnd type="none" len="sm" w="sm"/>
          </a:ln>
        </p:spPr>
      </p:sp>
      <p:sp>
        <p:nvSpPr>
          <p:cNvPr name="AutoShape 14" id="14"/>
          <p:cNvSpPr/>
          <p:nvPr/>
        </p:nvSpPr>
        <p:spPr>
          <a:xfrm>
            <a:off x="4870486" y="6073656"/>
            <a:ext cx="2276005" cy="1644"/>
          </a:xfrm>
          <a:prstGeom prst="line">
            <a:avLst/>
          </a:prstGeom>
          <a:ln cap="flat" w="28575">
            <a:solidFill>
              <a:srgbClr val="A141BE"/>
            </a:solidFill>
            <a:prstDash val="solid"/>
            <a:headEnd type="none" len="sm" w="sm"/>
            <a:tailEnd type="none" len="sm" w="sm"/>
          </a:ln>
        </p:spPr>
      </p:sp>
      <p:sp>
        <p:nvSpPr>
          <p:cNvPr name="Freeform 15" id="15"/>
          <p:cNvSpPr/>
          <p:nvPr/>
        </p:nvSpPr>
        <p:spPr>
          <a:xfrm flipH="false" flipV="false" rot="0">
            <a:off x="2957432" y="7906658"/>
            <a:ext cx="1600003" cy="1316003"/>
          </a:xfrm>
          <a:custGeom>
            <a:avLst/>
            <a:gdLst/>
            <a:ahLst/>
            <a:cxnLst/>
            <a:rect r="r" b="b" t="t" l="l"/>
            <a:pathLst>
              <a:path h="1316003" w="1600003">
                <a:moveTo>
                  <a:pt x="0" y="0"/>
                </a:moveTo>
                <a:lnTo>
                  <a:pt x="1600004" y="0"/>
                </a:lnTo>
                <a:lnTo>
                  <a:pt x="1600004" y="1316002"/>
                </a:lnTo>
                <a:lnTo>
                  <a:pt x="0" y="1316002"/>
                </a:lnTo>
                <a:lnTo>
                  <a:pt x="0" y="0"/>
                </a:lnTo>
                <a:close/>
              </a:path>
            </a:pathLst>
          </a:custGeom>
          <a:blipFill>
            <a:blip r:embed="rId10"/>
            <a:stretch>
              <a:fillRect l="0" t="0" r="0" b="0"/>
            </a:stretch>
          </a:blipFill>
        </p:spPr>
      </p:sp>
      <p:sp>
        <p:nvSpPr>
          <p:cNvPr name="AutoShape 16" id="16"/>
          <p:cNvSpPr/>
          <p:nvPr/>
        </p:nvSpPr>
        <p:spPr>
          <a:xfrm>
            <a:off x="4940375" y="8564567"/>
            <a:ext cx="2183647" cy="3902"/>
          </a:xfrm>
          <a:prstGeom prst="line">
            <a:avLst/>
          </a:prstGeom>
          <a:ln cap="flat" w="28575">
            <a:solidFill>
              <a:srgbClr val="A141BE"/>
            </a:solidFill>
            <a:prstDash val="solid"/>
            <a:headEnd type="none" len="sm" w="sm"/>
            <a:tailEnd type="none" len="sm" w="sm"/>
          </a:ln>
        </p:spPr>
      </p:sp>
      <p:sp>
        <p:nvSpPr>
          <p:cNvPr name="TextBox 17" id="17"/>
          <p:cNvSpPr txBox="true"/>
          <p:nvPr/>
        </p:nvSpPr>
        <p:spPr>
          <a:xfrm rot="0">
            <a:off x="2783422" y="3485166"/>
            <a:ext cx="2156978" cy="773186"/>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NODE UNIVERSAL</a:t>
            </a:r>
          </a:p>
        </p:txBody>
      </p:sp>
      <p:sp>
        <p:nvSpPr>
          <p:cNvPr name="AutoShape 18" id="18"/>
          <p:cNvSpPr/>
          <p:nvPr/>
        </p:nvSpPr>
        <p:spPr>
          <a:xfrm>
            <a:off x="4940400" y="3916150"/>
            <a:ext cx="2183647" cy="3902"/>
          </a:xfrm>
          <a:prstGeom prst="line">
            <a:avLst/>
          </a:prstGeom>
          <a:ln cap="flat" w="28575">
            <a:solidFill>
              <a:srgbClr val="A141BE"/>
            </a:solidFill>
            <a:prstDash val="solid"/>
            <a:headEnd type="none" len="sm" w="sm"/>
            <a:tailEnd type="none" len="sm" w="sm"/>
          </a:ln>
        </p:spPr>
      </p:sp>
      <p:sp>
        <p:nvSpPr>
          <p:cNvPr name="TextBox 19" id="19"/>
          <p:cNvSpPr txBox="true"/>
          <p:nvPr/>
        </p:nvSpPr>
        <p:spPr>
          <a:xfrm rot="0">
            <a:off x="6042292" y="3408628"/>
            <a:ext cx="1764496" cy="380685"/>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RS485</a:t>
            </a:r>
          </a:p>
        </p:txBody>
      </p:sp>
      <p:sp>
        <p:nvSpPr>
          <p:cNvPr name="AutoShape 20" id="20"/>
          <p:cNvSpPr/>
          <p:nvPr/>
        </p:nvSpPr>
        <p:spPr>
          <a:xfrm>
            <a:off x="7777970" y="3058797"/>
            <a:ext cx="43105" cy="6288937"/>
          </a:xfrm>
          <a:prstGeom prst="line">
            <a:avLst/>
          </a:prstGeom>
          <a:ln cap="flat" w="28575">
            <a:solidFill>
              <a:srgbClr val="A141BE"/>
            </a:solidFill>
            <a:prstDash val="sysDot"/>
            <a:headEnd type="none" len="sm" w="sm"/>
            <a:tailEnd type="none" len="sm" w="sm"/>
          </a:ln>
        </p:spPr>
      </p:sp>
      <p:sp>
        <p:nvSpPr>
          <p:cNvPr name="AutoShape 21" id="21"/>
          <p:cNvSpPr/>
          <p:nvPr/>
        </p:nvSpPr>
        <p:spPr>
          <a:xfrm flipH="true" flipV="true">
            <a:off x="2579692" y="3058797"/>
            <a:ext cx="5198278" cy="0"/>
          </a:xfrm>
          <a:prstGeom prst="line">
            <a:avLst/>
          </a:prstGeom>
          <a:ln cap="flat" w="28575">
            <a:solidFill>
              <a:srgbClr val="A141BE"/>
            </a:solidFill>
            <a:prstDash val="sysDot"/>
            <a:headEnd type="none" len="sm" w="sm"/>
            <a:tailEnd type="none" len="sm" w="sm"/>
          </a:ln>
        </p:spPr>
      </p:sp>
      <p:sp>
        <p:nvSpPr>
          <p:cNvPr name="AutoShape 22" id="22"/>
          <p:cNvSpPr/>
          <p:nvPr/>
        </p:nvSpPr>
        <p:spPr>
          <a:xfrm flipH="true">
            <a:off x="2551117" y="3058830"/>
            <a:ext cx="14287" cy="6262489"/>
          </a:xfrm>
          <a:prstGeom prst="line">
            <a:avLst/>
          </a:prstGeom>
          <a:ln cap="flat" w="28575">
            <a:solidFill>
              <a:srgbClr val="A141BE"/>
            </a:solidFill>
            <a:prstDash val="sysDot"/>
            <a:headEnd type="none" len="sm" w="sm"/>
            <a:tailEnd type="none" len="sm" w="sm"/>
          </a:ln>
        </p:spPr>
      </p:sp>
      <p:sp>
        <p:nvSpPr>
          <p:cNvPr name="AutoShape 23" id="23"/>
          <p:cNvSpPr/>
          <p:nvPr/>
        </p:nvSpPr>
        <p:spPr>
          <a:xfrm flipH="true" flipV="true">
            <a:off x="2593979" y="9347735"/>
            <a:ext cx="5222437" cy="624"/>
          </a:xfrm>
          <a:prstGeom prst="line">
            <a:avLst/>
          </a:prstGeom>
          <a:ln cap="flat" w="28575">
            <a:solidFill>
              <a:srgbClr val="A141BE"/>
            </a:solidFill>
            <a:prstDash val="sysDot"/>
            <a:headEnd type="none" len="sm" w="sm"/>
            <a:tailEnd type="none" len="sm" w="sm"/>
          </a:ln>
        </p:spPr>
      </p:sp>
      <p:sp>
        <p:nvSpPr>
          <p:cNvPr name="AutoShape 24" id="24"/>
          <p:cNvSpPr/>
          <p:nvPr/>
        </p:nvSpPr>
        <p:spPr>
          <a:xfrm>
            <a:off x="15934632" y="3073195"/>
            <a:ext cx="60288" cy="6288937"/>
          </a:xfrm>
          <a:prstGeom prst="line">
            <a:avLst/>
          </a:prstGeom>
          <a:ln cap="flat" w="28575">
            <a:solidFill>
              <a:srgbClr val="A141BE"/>
            </a:solidFill>
            <a:prstDash val="sysDot"/>
            <a:headEnd type="none" len="sm" w="sm"/>
            <a:tailEnd type="none" len="sm" w="sm"/>
          </a:ln>
        </p:spPr>
      </p:sp>
      <p:sp>
        <p:nvSpPr>
          <p:cNvPr name="AutoShape 25" id="25"/>
          <p:cNvSpPr/>
          <p:nvPr/>
        </p:nvSpPr>
        <p:spPr>
          <a:xfrm flipH="true" flipV="true">
            <a:off x="8664268" y="3073195"/>
            <a:ext cx="7270364" cy="0"/>
          </a:xfrm>
          <a:prstGeom prst="line">
            <a:avLst/>
          </a:prstGeom>
          <a:ln cap="flat" w="28575">
            <a:solidFill>
              <a:srgbClr val="A141BE"/>
            </a:solidFill>
            <a:prstDash val="sysDot"/>
            <a:headEnd type="none" len="sm" w="sm"/>
            <a:tailEnd type="none" len="sm" w="sm"/>
          </a:ln>
        </p:spPr>
      </p:sp>
      <p:sp>
        <p:nvSpPr>
          <p:cNvPr name="AutoShape 26" id="26"/>
          <p:cNvSpPr/>
          <p:nvPr/>
        </p:nvSpPr>
        <p:spPr>
          <a:xfrm flipH="true">
            <a:off x="8664268" y="3073306"/>
            <a:ext cx="19982" cy="6262489"/>
          </a:xfrm>
          <a:prstGeom prst="line">
            <a:avLst/>
          </a:prstGeom>
          <a:ln cap="flat" w="28575">
            <a:solidFill>
              <a:srgbClr val="A141BE"/>
            </a:solidFill>
            <a:prstDash val="sysDot"/>
            <a:headEnd type="none" len="sm" w="sm"/>
            <a:tailEnd type="none" len="sm" w="sm"/>
          </a:ln>
        </p:spPr>
      </p:sp>
      <p:sp>
        <p:nvSpPr>
          <p:cNvPr name="AutoShape 27" id="27"/>
          <p:cNvSpPr/>
          <p:nvPr/>
        </p:nvSpPr>
        <p:spPr>
          <a:xfrm flipH="true">
            <a:off x="8610498" y="9362757"/>
            <a:ext cx="7377905" cy="6408"/>
          </a:xfrm>
          <a:prstGeom prst="line">
            <a:avLst/>
          </a:prstGeom>
          <a:ln cap="flat" w="28575">
            <a:solidFill>
              <a:srgbClr val="A141BE"/>
            </a:solidFill>
            <a:prstDash val="sysDot"/>
            <a:headEnd type="none" len="sm" w="sm"/>
            <a:tailEnd type="none" len="sm" w="sm"/>
          </a:ln>
        </p:spPr>
      </p:sp>
      <p:sp>
        <p:nvSpPr>
          <p:cNvPr name="AutoShape 28" id="28"/>
          <p:cNvSpPr/>
          <p:nvPr/>
        </p:nvSpPr>
        <p:spPr>
          <a:xfrm>
            <a:off x="13417468" y="4282219"/>
            <a:ext cx="1726848" cy="822"/>
          </a:xfrm>
          <a:prstGeom prst="line">
            <a:avLst/>
          </a:prstGeom>
          <a:ln cap="flat" w="28575">
            <a:solidFill>
              <a:srgbClr val="A141BE"/>
            </a:solidFill>
            <a:prstDash val="solid"/>
            <a:headEnd type="none" len="sm" w="sm"/>
            <a:tailEnd type="none" len="sm" w="sm"/>
          </a:ln>
        </p:spPr>
      </p:sp>
      <p:sp>
        <p:nvSpPr>
          <p:cNvPr name="AutoShape 29" id="29"/>
          <p:cNvSpPr/>
          <p:nvPr/>
        </p:nvSpPr>
        <p:spPr>
          <a:xfrm>
            <a:off x="15158603" y="4283124"/>
            <a:ext cx="5426" cy="1117866"/>
          </a:xfrm>
          <a:prstGeom prst="line">
            <a:avLst/>
          </a:prstGeom>
          <a:ln cap="flat" w="28575">
            <a:solidFill>
              <a:srgbClr val="A141BE"/>
            </a:solidFill>
            <a:prstDash val="solid"/>
            <a:headEnd type="none" len="sm" w="sm"/>
            <a:tailEnd type="none" len="sm" w="sm"/>
          </a:ln>
        </p:spPr>
      </p:sp>
      <p:sp>
        <p:nvSpPr>
          <p:cNvPr name="AutoShape 30" id="30"/>
          <p:cNvSpPr/>
          <p:nvPr/>
        </p:nvSpPr>
        <p:spPr>
          <a:xfrm flipV="true">
            <a:off x="15163796" y="6599874"/>
            <a:ext cx="0" cy="1606200"/>
          </a:xfrm>
          <a:prstGeom prst="line">
            <a:avLst/>
          </a:prstGeom>
          <a:ln cap="flat" w="28575">
            <a:solidFill>
              <a:srgbClr val="A141BE"/>
            </a:solidFill>
            <a:prstDash val="solid"/>
            <a:headEnd type="none" len="sm" w="sm"/>
            <a:tailEnd type="none" len="sm" w="sm"/>
          </a:ln>
        </p:spPr>
      </p:sp>
      <p:sp>
        <p:nvSpPr>
          <p:cNvPr name="AutoShape 31" id="31"/>
          <p:cNvSpPr/>
          <p:nvPr/>
        </p:nvSpPr>
        <p:spPr>
          <a:xfrm>
            <a:off x="14052018" y="8205937"/>
            <a:ext cx="1111778" cy="46"/>
          </a:xfrm>
          <a:prstGeom prst="line">
            <a:avLst/>
          </a:prstGeom>
          <a:ln cap="flat" w="28575">
            <a:solidFill>
              <a:srgbClr val="A141BE"/>
            </a:solidFill>
            <a:prstDash val="solid"/>
            <a:headEnd type="none" len="sm" w="sm"/>
            <a:tailEnd type="none" len="sm" w="sm"/>
          </a:ln>
        </p:spPr>
      </p:sp>
      <p:sp>
        <p:nvSpPr>
          <p:cNvPr name="Freeform 32" id="32"/>
          <p:cNvSpPr/>
          <p:nvPr/>
        </p:nvSpPr>
        <p:spPr>
          <a:xfrm flipH="false" flipV="false" rot="0">
            <a:off x="11137931" y="7473723"/>
            <a:ext cx="2927305" cy="1646609"/>
          </a:xfrm>
          <a:custGeom>
            <a:avLst/>
            <a:gdLst/>
            <a:ahLst/>
            <a:cxnLst/>
            <a:rect r="r" b="b" t="t" l="l"/>
            <a:pathLst>
              <a:path h="1646609" w="2927305">
                <a:moveTo>
                  <a:pt x="0" y="0"/>
                </a:moveTo>
                <a:lnTo>
                  <a:pt x="2927305" y="0"/>
                </a:lnTo>
                <a:lnTo>
                  <a:pt x="2927305" y="1646609"/>
                </a:lnTo>
                <a:lnTo>
                  <a:pt x="0" y="1646609"/>
                </a:lnTo>
                <a:lnTo>
                  <a:pt x="0" y="0"/>
                </a:lnTo>
                <a:close/>
              </a:path>
            </a:pathLst>
          </a:custGeom>
          <a:blipFill>
            <a:blip r:embed="rId11"/>
            <a:stretch>
              <a:fillRect l="0" t="0" r="0" b="0"/>
            </a:stretch>
          </a:blipFill>
        </p:spPr>
      </p:sp>
      <p:sp>
        <p:nvSpPr>
          <p:cNvPr name="Freeform 33" id="33"/>
          <p:cNvSpPr/>
          <p:nvPr/>
        </p:nvSpPr>
        <p:spPr>
          <a:xfrm flipH="false" flipV="false" rot="0">
            <a:off x="11137931" y="3544146"/>
            <a:ext cx="2857285" cy="1607223"/>
          </a:xfrm>
          <a:custGeom>
            <a:avLst/>
            <a:gdLst/>
            <a:ahLst/>
            <a:cxnLst/>
            <a:rect r="r" b="b" t="t" l="l"/>
            <a:pathLst>
              <a:path h="1607223" w="2857285">
                <a:moveTo>
                  <a:pt x="0" y="0"/>
                </a:moveTo>
                <a:lnTo>
                  <a:pt x="2857286" y="0"/>
                </a:lnTo>
                <a:lnTo>
                  <a:pt x="2857286" y="1607223"/>
                </a:lnTo>
                <a:lnTo>
                  <a:pt x="0" y="1607223"/>
                </a:lnTo>
                <a:lnTo>
                  <a:pt x="0" y="0"/>
                </a:lnTo>
                <a:close/>
              </a:path>
            </a:pathLst>
          </a:custGeom>
          <a:blipFill>
            <a:blip r:embed="rId12"/>
            <a:stretch>
              <a:fillRect l="0" t="0" r="0" b="0"/>
            </a:stretch>
          </a:blipFill>
        </p:spPr>
      </p:sp>
      <p:sp>
        <p:nvSpPr>
          <p:cNvPr name="TextBox 34" id="34"/>
          <p:cNvSpPr txBox="true"/>
          <p:nvPr/>
        </p:nvSpPr>
        <p:spPr>
          <a:xfrm rot="0">
            <a:off x="1234491" y="1066800"/>
            <a:ext cx="6190989"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BLOCK DIAGRAM SYSTEM</a:t>
            </a:r>
          </a:p>
        </p:txBody>
      </p:sp>
      <p:sp>
        <p:nvSpPr>
          <p:cNvPr name="TextBox 35" id="35"/>
          <p:cNvSpPr txBox="true"/>
          <p:nvPr/>
        </p:nvSpPr>
        <p:spPr>
          <a:xfrm rot="0">
            <a:off x="2736761" y="5095875"/>
            <a:ext cx="2598320" cy="383578"/>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 PZEM-004T</a:t>
            </a:r>
          </a:p>
        </p:txBody>
      </p:sp>
      <p:sp>
        <p:nvSpPr>
          <p:cNvPr name="TextBox 36" id="36"/>
          <p:cNvSpPr txBox="true"/>
          <p:nvPr/>
        </p:nvSpPr>
        <p:spPr>
          <a:xfrm rot="0">
            <a:off x="11719336" y="3160568"/>
            <a:ext cx="1764496" cy="383578"/>
          </a:xfrm>
          <a:prstGeom prst="rect">
            <a:avLst/>
          </a:prstGeom>
        </p:spPr>
        <p:txBody>
          <a:bodyPr anchor="t" rtlCol="false" tIns="0" lIns="0" bIns="0" rIns="0">
            <a:spAutoFit/>
          </a:bodyPr>
          <a:lstStyle/>
          <a:p>
            <a:pPr algn="l">
              <a:lnSpc>
                <a:spcPts val="2957"/>
              </a:lnSpc>
            </a:pPr>
            <a:r>
              <a:rPr lang="en-US" sz="2112" b="true">
                <a:solidFill>
                  <a:srgbClr val="343F56"/>
                </a:solidFill>
                <a:latin typeface="Hagrid Ultra-Bold"/>
                <a:ea typeface="Hagrid Ultra-Bold"/>
                <a:cs typeface="Hagrid Ultra-Bold"/>
                <a:sym typeface="Hagrid Ultra-Bold"/>
              </a:rPr>
              <a:t>NODE-RED</a:t>
            </a:r>
          </a:p>
        </p:txBody>
      </p:sp>
      <p:sp>
        <p:nvSpPr>
          <p:cNvPr name="TextBox 37" id="37"/>
          <p:cNvSpPr txBox="true"/>
          <p:nvPr/>
        </p:nvSpPr>
        <p:spPr>
          <a:xfrm rot="0">
            <a:off x="11641382" y="6966320"/>
            <a:ext cx="1917358" cy="383578"/>
          </a:xfrm>
          <a:prstGeom prst="rect">
            <a:avLst/>
          </a:prstGeom>
        </p:spPr>
        <p:txBody>
          <a:bodyPr anchor="t" rtlCol="false" tIns="0" lIns="0" bIns="0" rIns="0">
            <a:spAutoFit/>
          </a:bodyPr>
          <a:lstStyle/>
          <a:p>
            <a:pPr algn="l">
              <a:lnSpc>
                <a:spcPts val="2957"/>
              </a:lnSpc>
            </a:pPr>
            <a:r>
              <a:rPr lang="en-US" sz="2112" b="true">
                <a:solidFill>
                  <a:srgbClr val="343F56"/>
                </a:solidFill>
                <a:latin typeface="Hagrid Ultra-Bold"/>
                <a:ea typeface="Hagrid Ultra-Bold"/>
                <a:cs typeface="Hagrid Ultra-Bold"/>
                <a:sym typeface="Hagrid Ultra-Bold"/>
              </a:rPr>
              <a:t>DASHBOARD</a:t>
            </a:r>
          </a:p>
        </p:txBody>
      </p:sp>
      <p:sp>
        <p:nvSpPr>
          <p:cNvPr name="TextBox 38" id="38"/>
          <p:cNvSpPr txBox="true"/>
          <p:nvPr/>
        </p:nvSpPr>
        <p:spPr>
          <a:xfrm rot="0">
            <a:off x="2957432" y="7508293"/>
            <a:ext cx="2156978" cy="383578"/>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XY-MD02</a:t>
            </a:r>
          </a:p>
        </p:txBody>
      </p:sp>
      <p:sp>
        <p:nvSpPr>
          <p:cNvPr name="TextBox 39" id="39"/>
          <p:cNvSpPr txBox="true"/>
          <p:nvPr/>
        </p:nvSpPr>
        <p:spPr>
          <a:xfrm rot="0">
            <a:off x="10208668" y="5675244"/>
            <a:ext cx="1764496" cy="767400"/>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MODBUS GATEWAY</a:t>
            </a:r>
          </a:p>
        </p:txBody>
      </p:sp>
      <p:sp>
        <p:nvSpPr>
          <p:cNvPr name="TextBox 40" id="40"/>
          <p:cNvSpPr txBox="true"/>
          <p:nvPr/>
        </p:nvSpPr>
        <p:spPr>
          <a:xfrm rot="0">
            <a:off x="5508892" y="2549525"/>
            <a:ext cx="2312184" cy="380685"/>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SLAVE AREA</a:t>
            </a:r>
          </a:p>
        </p:txBody>
      </p:sp>
      <p:sp>
        <p:nvSpPr>
          <p:cNvPr name="TextBox 41" id="41"/>
          <p:cNvSpPr txBox="true"/>
          <p:nvPr/>
        </p:nvSpPr>
        <p:spPr>
          <a:xfrm rot="0">
            <a:off x="13545601" y="2554398"/>
            <a:ext cx="2312184" cy="380685"/>
          </a:xfrm>
          <a:prstGeom prst="rect">
            <a:avLst/>
          </a:prstGeom>
        </p:spPr>
        <p:txBody>
          <a:bodyPr anchor="t" rtlCol="false" tIns="0" lIns="0" bIns="0" rIns="0">
            <a:spAutoFit/>
          </a:bodyPr>
          <a:lstStyle/>
          <a:p>
            <a:pPr algn="ctr">
              <a:lnSpc>
                <a:spcPts val="2957"/>
              </a:lnSpc>
            </a:pPr>
            <a:r>
              <a:rPr lang="en-US" b="true" sz="2112">
                <a:solidFill>
                  <a:srgbClr val="343F56"/>
                </a:solidFill>
                <a:latin typeface="Hagrid Ultra-Bold"/>
                <a:ea typeface="Hagrid Ultra-Bold"/>
                <a:cs typeface="Hagrid Ultra-Bold"/>
                <a:sym typeface="Hagrid Ultra-Bold"/>
              </a:rPr>
              <a:t>MASTER AREA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537424" y="4066748"/>
            <a:ext cx="1549271" cy="2321005"/>
          </a:xfrm>
          <a:custGeom>
            <a:avLst/>
            <a:gdLst/>
            <a:ahLst/>
            <a:cxnLst/>
            <a:rect r="r" b="b" t="t" l="l"/>
            <a:pathLst>
              <a:path h="2321005" w="1549271">
                <a:moveTo>
                  <a:pt x="0" y="0"/>
                </a:moveTo>
                <a:lnTo>
                  <a:pt x="1549271" y="0"/>
                </a:lnTo>
                <a:lnTo>
                  <a:pt x="1549271" y="2321005"/>
                </a:lnTo>
                <a:lnTo>
                  <a:pt x="0" y="2321005"/>
                </a:lnTo>
                <a:lnTo>
                  <a:pt x="0" y="0"/>
                </a:lnTo>
                <a:close/>
              </a:path>
            </a:pathLst>
          </a:custGeom>
          <a:blipFill>
            <a:blip r:embed="rId2"/>
            <a:stretch>
              <a:fillRect l="0" t="0" r="0" b="0"/>
            </a:stretch>
          </a:blipFill>
        </p:spPr>
      </p:sp>
      <p:sp>
        <p:nvSpPr>
          <p:cNvPr name="Freeform 3" id="3"/>
          <p:cNvSpPr/>
          <p:nvPr/>
        </p:nvSpPr>
        <p:spPr>
          <a:xfrm flipH="false" flipV="false" rot="0">
            <a:off x="8143859" y="1596969"/>
            <a:ext cx="2328703" cy="2328703"/>
          </a:xfrm>
          <a:custGeom>
            <a:avLst/>
            <a:gdLst/>
            <a:ahLst/>
            <a:cxnLst/>
            <a:rect r="r" b="b" t="t" l="l"/>
            <a:pathLst>
              <a:path h="2328703" w="2328703">
                <a:moveTo>
                  <a:pt x="0" y="0"/>
                </a:moveTo>
                <a:lnTo>
                  <a:pt x="2328703" y="0"/>
                </a:lnTo>
                <a:lnTo>
                  <a:pt x="2328703" y="2328703"/>
                </a:lnTo>
                <a:lnTo>
                  <a:pt x="0" y="2328703"/>
                </a:lnTo>
                <a:lnTo>
                  <a:pt x="0" y="0"/>
                </a:lnTo>
                <a:close/>
              </a:path>
            </a:pathLst>
          </a:custGeom>
          <a:blipFill>
            <a:blip r:embed="rId3"/>
            <a:stretch>
              <a:fillRect l="0" t="0" r="0" b="0"/>
            </a:stretch>
          </a:blipFill>
        </p:spPr>
      </p:sp>
      <p:sp>
        <p:nvSpPr>
          <p:cNvPr name="Freeform 4" id="4"/>
          <p:cNvSpPr/>
          <p:nvPr/>
        </p:nvSpPr>
        <p:spPr>
          <a:xfrm flipH="false" flipV="false" rot="5400000">
            <a:off x="2583464" y="6992192"/>
            <a:ext cx="6991675" cy="5138881"/>
          </a:xfrm>
          <a:custGeom>
            <a:avLst/>
            <a:gdLst/>
            <a:ahLst/>
            <a:cxnLst/>
            <a:rect r="r" b="b" t="t" l="l"/>
            <a:pathLst>
              <a:path h="5138881" w="6991675">
                <a:moveTo>
                  <a:pt x="0" y="0"/>
                </a:moveTo>
                <a:lnTo>
                  <a:pt x="6991675" y="0"/>
                </a:lnTo>
                <a:lnTo>
                  <a:pt x="6991675" y="5138880"/>
                </a:lnTo>
                <a:lnTo>
                  <a:pt x="0" y="51388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8334700" y="6409524"/>
            <a:ext cx="1954720" cy="2606293"/>
          </a:xfrm>
          <a:custGeom>
            <a:avLst/>
            <a:gdLst/>
            <a:ahLst/>
            <a:cxnLst/>
            <a:rect r="r" b="b" t="t" l="l"/>
            <a:pathLst>
              <a:path h="2606293" w="1954720">
                <a:moveTo>
                  <a:pt x="0" y="0"/>
                </a:moveTo>
                <a:lnTo>
                  <a:pt x="1954720" y="0"/>
                </a:lnTo>
                <a:lnTo>
                  <a:pt x="1954720" y="2606293"/>
                </a:lnTo>
                <a:lnTo>
                  <a:pt x="0" y="2606293"/>
                </a:lnTo>
                <a:lnTo>
                  <a:pt x="0" y="0"/>
                </a:lnTo>
                <a:close/>
              </a:path>
            </a:pathLst>
          </a:custGeom>
          <a:blipFill>
            <a:blip r:embed="rId6"/>
            <a:stretch>
              <a:fillRect l="0" t="0" r="0" b="0"/>
            </a:stretch>
          </a:blipFill>
        </p:spPr>
      </p:sp>
      <p:sp>
        <p:nvSpPr>
          <p:cNvPr name="AutoShape 6" id="6"/>
          <p:cNvSpPr/>
          <p:nvPr/>
        </p:nvSpPr>
        <p:spPr>
          <a:xfrm>
            <a:off x="10615206" y="2462470"/>
            <a:ext cx="1795978" cy="0"/>
          </a:xfrm>
          <a:prstGeom prst="line">
            <a:avLst/>
          </a:prstGeom>
          <a:ln cap="flat" w="38100">
            <a:solidFill>
              <a:srgbClr val="303B97"/>
            </a:solidFill>
            <a:prstDash val="solid"/>
            <a:headEnd type="none" len="sm" w="sm"/>
            <a:tailEnd type="none" len="sm" w="sm"/>
          </a:ln>
        </p:spPr>
      </p:sp>
      <p:sp>
        <p:nvSpPr>
          <p:cNvPr name="AutoShape 7" id="7"/>
          <p:cNvSpPr/>
          <p:nvPr/>
        </p:nvSpPr>
        <p:spPr>
          <a:xfrm>
            <a:off x="10615206" y="4866872"/>
            <a:ext cx="2724022" cy="0"/>
          </a:xfrm>
          <a:prstGeom prst="line">
            <a:avLst/>
          </a:prstGeom>
          <a:ln cap="flat" w="38100">
            <a:solidFill>
              <a:srgbClr val="303B97"/>
            </a:solidFill>
            <a:prstDash val="solid"/>
            <a:headEnd type="none" len="sm" w="sm"/>
            <a:tailEnd type="none" len="sm" w="sm"/>
          </a:ln>
        </p:spPr>
      </p:sp>
      <p:sp>
        <p:nvSpPr>
          <p:cNvPr name="AutoShape 8" id="8"/>
          <p:cNvSpPr/>
          <p:nvPr/>
        </p:nvSpPr>
        <p:spPr>
          <a:xfrm>
            <a:off x="10763710" y="7234210"/>
            <a:ext cx="1647474" cy="0"/>
          </a:xfrm>
          <a:prstGeom prst="line">
            <a:avLst/>
          </a:prstGeom>
          <a:ln cap="flat" w="38100">
            <a:solidFill>
              <a:srgbClr val="303B97"/>
            </a:solidFill>
            <a:prstDash val="solid"/>
            <a:headEnd type="none" len="sm" w="sm"/>
            <a:tailEnd type="none" len="sm" w="sm"/>
          </a:ln>
        </p:spPr>
      </p:sp>
      <p:sp>
        <p:nvSpPr>
          <p:cNvPr name="AutoShape 9" id="9"/>
          <p:cNvSpPr/>
          <p:nvPr/>
        </p:nvSpPr>
        <p:spPr>
          <a:xfrm flipV="true">
            <a:off x="12411184" y="4885922"/>
            <a:ext cx="0" cy="2348288"/>
          </a:xfrm>
          <a:prstGeom prst="line">
            <a:avLst/>
          </a:prstGeom>
          <a:ln cap="flat" w="38100">
            <a:solidFill>
              <a:srgbClr val="303B97"/>
            </a:solidFill>
            <a:prstDash val="solid"/>
            <a:headEnd type="none" len="sm" w="sm"/>
            <a:tailEnd type="none" len="sm" w="sm"/>
          </a:ln>
        </p:spPr>
      </p:sp>
      <p:sp>
        <p:nvSpPr>
          <p:cNvPr name="AutoShape 10" id="10"/>
          <p:cNvSpPr/>
          <p:nvPr/>
        </p:nvSpPr>
        <p:spPr>
          <a:xfrm flipV="true">
            <a:off x="12411184" y="2462470"/>
            <a:ext cx="0" cy="2423452"/>
          </a:xfrm>
          <a:prstGeom prst="line">
            <a:avLst/>
          </a:prstGeom>
          <a:ln cap="flat" w="38100">
            <a:solidFill>
              <a:srgbClr val="303B97"/>
            </a:solidFill>
            <a:prstDash val="solid"/>
            <a:headEnd type="none" len="sm" w="sm"/>
            <a:tailEnd type="none" len="sm" w="sm"/>
          </a:ln>
        </p:spPr>
      </p:sp>
      <p:sp>
        <p:nvSpPr>
          <p:cNvPr name="AutoShape 11" id="11"/>
          <p:cNvSpPr/>
          <p:nvPr/>
        </p:nvSpPr>
        <p:spPr>
          <a:xfrm flipV="true">
            <a:off x="10615206" y="3064510"/>
            <a:ext cx="1297189" cy="0"/>
          </a:xfrm>
          <a:prstGeom prst="line">
            <a:avLst/>
          </a:prstGeom>
          <a:ln cap="flat" w="38100">
            <a:solidFill>
              <a:srgbClr val="FDD400"/>
            </a:solidFill>
            <a:prstDash val="solid"/>
            <a:headEnd type="none" len="sm" w="sm"/>
            <a:tailEnd type="none" len="sm" w="sm"/>
          </a:ln>
        </p:spPr>
      </p:sp>
      <p:sp>
        <p:nvSpPr>
          <p:cNvPr name="AutoShape 12" id="12"/>
          <p:cNvSpPr/>
          <p:nvPr/>
        </p:nvSpPr>
        <p:spPr>
          <a:xfrm>
            <a:off x="10615206" y="5573919"/>
            <a:ext cx="2724022" cy="0"/>
          </a:xfrm>
          <a:prstGeom prst="line">
            <a:avLst/>
          </a:prstGeom>
          <a:ln cap="flat" w="38100">
            <a:solidFill>
              <a:srgbClr val="FDD400"/>
            </a:solidFill>
            <a:prstDash val="solid"/>
            <a:headEnd type="none" len="sm" w="sm"/>
            <a:tailEnd type="none" len="sm" w="sm"/>
          </a:ln>
        </p:spPr>
      </p:sp>
      <p:sp>
        <p:nvSpPr>
          <p:cNvPr name="AutoShape 13" id="13"/>
          <p:cNvSpPr/>
          <p:nvPr/>
        </p:nvSpPr>
        <p:spPr>
          <a:xfrm flipV="true">
            <a:off x="10763710" y="7941257"/>
            <a:ext cx="1148685" cy="0"/>
          </a:xfrm>
          <a:prstGeom prst="line">
            <a:avLst/>
          </a:prstGeom>
          <a:ln cap="flat" w="38100">
            <a:solidFill>
              <a:srgbClr val="FDD400"/>
            </a:solidFill>
            <a:prstDash val="solid"/>
            <a:headEnd type="none" len="sm" w="sm"/>
            <a:tailEnd type="none" len="sm" w="sm"/>
          </a:ln>
        </p:spPr>
      </p:sp>
      <p:sp>
        <p:nvSpPr>
          <p:cNvPr name="AutoShape 14" id="14"/>
          <p:cNvSpPr/>
          <p:nvPr/>
        </p:nvSpPr>
        <p:spPr>
          <a:xfrm flipV="true">
            <a:off x="11912395" y="5592969"/>
            <a:ext cx="0" cy="2348288"/>
          </a:xfrm>
          <a:prstGeom prst="line">
            <a:avLst/>
          </a:prstGeom>
          <a:ln cap="flat" w="38100">
            <a:solidFill>
              <a:srgbClr val="FDD400"/>
            </a:solidFill>
            <a:prstDash val="solid"/>
            <a:headEnd type="none" len="sm" w="sm"/>
            <a:tailEnd type="none" len="sm" w="sm"/>
          </a:ln>
        </p:spPr>
      </p:sp>
      <p:sp>
        <p:nvSpPr>
          <p:cNvPr name="AutoShape 15" id="15"/>
          <p:cNvSpPr/>
          <p:nvPr/>
        </p:nvSpPr>
        <p:spPr>
          <a:xfrm flipV="true">
            <a:off x="11912395" y="3064510"/>
            <a:ext cx="0" cy="2528459"/>
          </a:xfrm>
          <a:prstGeom prst="line">
            <a:avLst/>
          </a:prstGeom>
          <a:ln cap="flat" w="38100">
            <a:solidFill>
              <a:srgbClr val="FDD400"/>
            </a:solidFill>
            <a:prstDash val="solid"/>
            <a:headEnd type="none" len="sm" w="sm"/>
            <a:tailEnd type="none" len="sm" w="sm"/>
          </a:ln>
        </p:spPr>
      </p:sp>
      <p:sp>
        <p:nvSpPr>
          <p:cNvPr name="TextBox 16" id="16"/>
          <p:cNvSpPr txBox="true"/>
          <p:nvPr/>
        </p:nvSpPr>
        <p:spPr>
          <a:xfrm rot="0">
            <a:off x="13482103" y="4660407"/>
            <a:ext cx="635411" cy="39387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A+</a:t>
            </a:r>
          </a:p>
        </p:txBody>
      </p:sp>
      <p:sp>
        <p:nvSpPr>
          <p:cNvPr name="TextBox 17" id="17"/>
          <p:cNvSpPr txBox="true"/>
          <p:nvPr/>
        </p:nvSpPr>
        <p:spPr>
          <a:xfrm rot="0">
            <a:off x="13482103" y="5367455"/>
            <a:ext cx="635411" cy="393879"/>
          </a:xfrm>
          <a:prstGeom prst="rect">
            <a:avLst/>
          </a:prstGeom>
        </p:spPr>
        <p:txBody>
          <a:bodyPr anchor="t" rtlCol="false" tIns="0" lIns="0" bIns="0" rIns="0">
            <a:spAutoFit/>
          </a:bodyPr>
          <a:lstStyle/>
          <a:p>
            <a:pPr algn="l">
              <a:lnSpc>
                <a:spcPts val="3177"/>
              </a:lnSpc>
            </a:pPr>
            <a:r>
              <a:rPr lang="en-US" sz="2482" b="true">
                <a:solidFill>
                  <a:srgbClr val="1C263B"/>
                </a:solidFill>
                <a:latin typeface="Roboto Bold"/>
                <a:ea typeface="Roboto Bold"/>
                <a:cs typeface="Roboto Bold"/>
                <a:sym typeface="Roboto Bold"/>
              </a:rPr>
              <a:t>B-</a:t>
            </a:r>
          </a:p>
        </p:txBody>
      </p:sp>
      <p:sp>
        <p:nvSpPr>
          <p:cNvPr name="Freeform 18" id="18"/>
          <p:cNvSpPr/>
          <p:nvPr/>
        </p:nvSpPr>
        <p:spPr>
          <a:xfrm flipH="false" flipV="false" rot="5400000">
            <a:off x="11566391" y="-2057400"/>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9" id="19"/>
          <p:cNvSpPr/>
          <p:nvPr/>
        </p:nvSpPr>
        <p:spPr>
          <a:xfrm flipH="true" flipV="true">
            <a:off x="1009650" y="1028700"/>
            <a:ext cx="22075" cy="928267"/>
          </a:xfrm>
          <a:prstGeom prst="line">
            <a:avLst/>
          </a:prstGeom>
          <a:ln cap="flat" w="38100">
            <a:solidFill>
              <a:srgbClr val="1C263B"/>
            </a:solidFill>
            <a:prstDash val="solid"/>
            <a:headEnd type="none" len="sm" w="sm"/>
            <a:tailEnd type="none" len="sm" w="sm"/>
          </a:ln>
        </p:spPr>
      </p:sp>
      <p:sp>
        <p:nvSpPr>
          <p:cNvPr name="TextBox 20" id="20"/>
          <p:cNvSpPr txBox="true"/>
          <p:nvPr/>
        </p:nvSpPr>
        <p:spPr>
          <a:xfrm rot="0">
            <a:off x="1234491" y="1066800"/>
            <a:ext cx="6190989" cy="796925"/>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NODE 1</a:t>
            </a:r>
          </a:p>
        </p:txBody>
      </p:sp>
      <p:sp>
        <p:nvSpPr>
          <p:cNvPr name="TextBox 21" id="21"/>
          <p:cNvSpPr txBox="true"/>
          <p:nvPr/>
        </p:nvSpPr>
        <p:spPr>
          <a:xfrm rot="0">
            <a:off x="5956863" y="2395795"/>
            <a:ext cx="1764496" cy="506095"/>
          </a:xfrm>
          <a:prstGeom prst="rect">
            <a:avLst/>
          </a:prstGeom>
        </p:spPr>
        <p:txBody>
          <a:bodyPr anchor="t" rtlCol="false" tIns="0" lIns="0" bIns="0" rIns="0">
            <a:spAutoFit/>
          </a:bodyPr>
          <a:lstStyle/>
          <a:p>
            <a:pPr algn="l">
              <a:lnSpc>
                <a:spcPts val="3919"/>
              </a:lnSpc>
            </a:pPr>
            <a:r>
              <a:rPr lang="en-US" sz="2799" b="true">
                <a:solidFill>
                  <a:srgbClr val="343F56"/>
                </a:solidFill>
                <a:latin typeface="Hagrid Ultra-Bold"/>
                <a:ea typeface="Hagrid Ultra-Bold"/>
                <a:cs typeface="Hagrid Ultra-Bold"/>
                <a:sym typeface="Hagrid Ultra-Bold"/>
              </a:rPr>
              <a:t>PM1200</a:t>
            </a:r>
          </a:p>
        </p:txBody>
      </p:sp>
      <p:sp>
        <p:nvSpPr>
          <p:cNvPr name="TextBox 22" id="22"/>
          <p:cNvSpPr txBox="true"/>
          <p:nvPr/>
        </p:nvSpPr>
        <p:spPr>
          <a:xfrm rot="0">
            <a:off x="4170486" y="4685595"/>
            <a:ext cx="3838427" cy="1016635"/>
          </a:xfrm>
          <a:prstGeom prst="rect">
            <a:avLst/>
          </a:prstGeom>
        </p:spPr>
        <p:txBody>
          <a:bodyPr anchor="t" rtlCol="false" tIns="0" lIns="0" bIns="0" rIns="0">
            <a:spAutoFit/>
          </a:bodyPr>
          <a:lstStyle/>
          <a:p>
            <a:pPr algn="ctr">
              <a:lnSpc>
                <a:spcPts val="3919"/>
              </a:lnSpc>
            </a:pPr>
            <a:r>
              <a:rPr lang="en-US" b="true" sz="2799">
                <a:solidFill>
                  <a:srgbClr val="343F56"/>
                </a:solidFill>
                <a:latin typeface="Hagrid Ultra-Bold"/>
                <a:ea typeface="Hagrid Ultra-Bold"/>
                <a:cs typeface="Hagrid Ultra-Bold"/>
                <a:sym typeface="Hagrid Ultra-Bold"/>
              </a:rPr>
              <a:t>WATER QUALITY SENSOR</a:t>
            </a:r>
          </a:p>
        </p:txBody>
      </p:sp>
      <p:sp>
        <p:nvSpPr>
          <p:cNvPr name="TextBox 23" id="23"/>
          <p:cNvSpPr txBox="true"/>
          <p:nvPr/>
        </p:nvSpPr>
        <p:spPr>
          <a:xfrm rot="0">
            <a:off x="4731707" y="7167535"/>
            <a:ext cx="2989652" cy="1016635"/>
          </a:xfrm>
          <a:prstGeom prst="rect">
            <a:avLst/>
          </a:prstGeom>
        </p:spPr>
        <p:txBody>
          <a:bodyPr anchor="t" rtlCol="false" tIns="0" lIns="0" bIns="0" rIns="0">
            <a:spAutoFit/>
          </a:bodyPr>
          <a:lstStyle/>
          <a:p>
            <a:pPr algn="ctr">
              <a:lnSpc>
                <a:spcPts val="3919"/>
              </a:lnSpc>
            </a:pPr>
            <a:r>
              <a:rPr lang="en-US" b="true" sz="2799">
                <a:solidFill>
                  <a:srgbClr val="343F56"/>
                </a:solidFill>
                <a:latin typeface="Hagrid Ultra-Bold"/>
                <a:ea typeface="Hagrid Ultra-Bold"/>
                <a:cs typeface="Hagrid Ultra-Bold"/>
                <a:sym typeface="Hagrid Ultra-Bold"/>
              </a:rPr>
              <a:t>TEMPERATURE SENSOR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583464" y="6992192"/>
            <a:ext cx="6991675" cy="5138881"/>
          </a:xfrm>
          <a:custGeom>
            <a:avLst/>
            <a:gdLst/>
            <a:ahLst/>
            <a:cxnLst/>
            <a:rect r="r" b="b" t="t" l="l"/>
            <a:pathLst>
              <a:path h="5138881" w="6991675">
                <a:moveTo>
                  <a:pt x="0" y="0"/>
                </a:moveTo>
                <a:lnTo>
                  <a:pt x="6991675" y="0"/>
                </a:lnTo>
                <a:lnTo>
                  <a:pt x="6991675" y="5138880"/>
                </a:lnTo>
                <a:lnTo>
                  <a:pt x="0" y="5138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1566391" y="-2057400"/>
            <a:ext cx="4852835" cy="4114800"/>
          </a:xfrm>
          <a:custGeom>
            <a:avLst/>
            <a:gdLst/>
            <a:ahLst/>
            <a:cxnLst/>
            <a:rect r="r" b="b" t="t" l="l"/>
            <a:pathLst>
              <a:path h="4114800" w="4852835">
                <a:moveTo>
                  <a:pt x="0" y="0"/>
                </a:moveTo>
                <a:lnTo>
                  <a:pt x="4852835" y="0"/>
                </a:lnTo>
                <a:lnTo>
                  <a:pt x="48528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V="true">
            <a:off x="1009650" y="1028700"/>
            <a:ext cx="0" cy="1673225"/>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11141799" y="3808218"/>
            <a:ext cx="1930158" cy="1930158"/>
          </a:xfrm>
          <a:custGeom>
            <a:avLst/>
            <a:gdLst/>
            <a:ahLst/>
            <a:cxnLst/>
            <a:rect r="r" b="b" t="t" l="l"/>
            <a:pathLst>
              <a:path h="1930158" w="1930158">
                <a:moveTo>
                  <a:pt x="0" y="0"/>
                </a:moveTo>
                <a:lnTo>
                  <a:pt x="1930159" y="0"/>
                </a:lnTo>
                <a:lnTo>
                  <a:pt x="1930159" y="1930159"/>
                </a:lnTo>
                <a:lnTo>
                  <a:pt x="0" y="1930159"/>
                </a:lnTo>
                <a:lnTo>
                  <a:pt x="0" y="0"/>
                </a:lnTo>
                <a:close/>
              </a:path>
            </a:pathLst>
          </a:custGeom>
          <a:blipFill>
            <a:blip r:embed="rId6"/>
            <a:stretch>
              <a:fillRect l="0" t="0" r="0" b="0"/>
            </a:stretch>
          </a:blipFill>
        </p:spPr>
      </p:sp>
      <p:sp>
        <p:nvSpPr>
          <p:cNvPr name="AutoShape 6" id="6"/>
          <p:cNvSpPr/>
          <p:nvPr/>
        </p:nvSpPr>
        <p:spPr>
          <a:xfrm>
            <a:off x="8955577" y="4820519"/>
            <a:ext cx="2357024" cy="12307"/>
          </a:xfrm>
          <a:prstGeom prst="line">
            <a:avLst/>
          </a:prstGeom>
          <a:ln cap="flat" w="38100">
            <a:solidFill>
              <a:srgbClr val="A141BE"/>
            </a:solidFill>
            <a:prstDash val="solid"/>
            <a:headEnd type="none" len="sm" w="sm"/>
            <a:tailEnd type="none" len="sm" w="sm"/>
          </a:ln>
        </p:spPr>
      </p:sp>
      <p:sp>
        <p:nvSpPr>
          <p:cNvPr name="AutoShape 7" id="7"/>
          <p:cNvSpPr/>
          <p:nvPr/>
        </p:nvSpPr>
        <p:spPr>
          <a:xfrm flipV="true">
            <a:off x="13071962" y="4800982"/>
            <a:ext cx="1990726" cy="487"/>
          </a:xfrm>
          <a:prstGeom prst="line">
            <a:avLst/>
          </a:prstGeom>
          <a:ln cap="flat" w="38100">
            <a:solidFill>
              <a:srgbClr val="A141BE"/>
            </a:solidFill>
            <a:prstDash val="solid"/>
            <a:headEnd type="none" len="sm" w="sm"/>
            <a:tailEnd type="none" len="sm" w="sm"/>
          </a:ln>
        </p:spPr>
      </p:sp>
      <p:sp>
        <p:nvSpPr>
          <p:cNvPr name="Freeform 8" id="8"/>
          <p:cNvSpPr/>
          <p:nvPr/>
        </p:nvSpPr>
        <p:spPr>
          <a:xfrm flipH="false" flipV="false" rot="0">
            <a:off x="16043343" y="6923476"/>
            <a:ext cx="850497" cy="592158"/>
          </a:xfrm>
          <a:custGeom>
            <a:avLst/>
            <a:gdLst/>
            <a:ahLst/>
            <a:cxnLst/>
            <a:rect r="r" b="b" t="t" l="l"/>
            <a:pathLst>
              <a:path h="592158" w="850497">
                <a:moveTo>
                  <a:pt x="0" y="0"/>
                </a:moveTo>
                <a:lnTo>
                  <a:pt x="850497" y="0"/>
                </a:lnTo>
                <a:lnTo>
                  <a:pt x="850497" y="592159"/>
                </a:lnTo>
                <a:lnTo>
                  <a:pt x="0" y="5921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9" id="9"/>
          <p:cNvSpPr/>
          <p:nvPr/>
        </p:nvSpPr>
        <p:spPr>
          <a:xfrm flipH="true" flipV="true">
            <a:off x="16469324" y="5791292"/>
            <a:ext cx="4430" cy="984939"/>
          </a:xfrm>
          <a:prstGeom prst="line">
            <a:avLst/>
          </a:prstGeom>
          <a:ln cap="flat" w="38100">
            <a:solidFill>
              <a:srgbClr val="A141BE"/>
            </a:solidFill>
            <a:prstDash val="solid"/>
            <a:headEnd type="none" len="sm" w="sm"/>
            <a:tailEnd type="none" len="sm" w="sm"/>
          </a:ln>
        </p:spPr>
      </p:sp>
      <p:sp>
        <p:nvSpPr>
          <p:cNvPr name="AutoShape 10" id="10"/>
          <p:cNvSpPr/>
          <p:nvPr/>
        </p:nvSpPr>
        <p:spPr>
          <a:xfrm>
            <a:off x="8264578" y="5594339"/>
            <a:ext cx="0" cy="1317204"/>
          </a:xfrm>
          <a:prstGeom prst="line">
            <a:avLst/>
          </a:prstGeom>
          <a:ln cap="flat" w="38100">
            <a:solidFill>
              <a:srgbClr val="A141BE"/>
            </a:solidFill>
            <a:prstDash val="solid"/>
            <a:headEnd type="none" len="sm" w="sm"/>
            <a:tailEnd type="none" len="sm" w="sm"/>
          </a:ln>
        </p:spPr>
      </p:sp>
      <p:sp>
        <p:nvSpPr>
          <p:cNvPr name="Freeform 11" id="11"/>
          <p:cNvSpPr/>
          <p:nvPr/>
        </p:nvSpPr>
        <p:spPr>
          <a:xfrm flipH="false" flipV="false" rot="0">
            <a:off x="7443525" y="6090489"/>
            <a:ext cx="1642106" cy="1642106"/>
          </a:xfrm>
          <a:custGeom>
            <a:avLst/>
            <a:gdLst/>
            <a:ahLst/>
            <a:cxnLst/>
            <a:rect r="r" b="b" t="t" l="l"/>
            <a:pathLst>
              <a:path h="1642106" w="1642106">
                <a:moveTo>
                  <a:pt x="0" y="0"/>
                </a:moveTo>
                <a:lnTo>
                  <a:pt x="1642106" y="0"/>
                </a:lnTo>
                <a:lnTo>
                  <a:pt x="1642106" y="1642106"/>
                </a:lnTo>
                <a:lnTo>
                  <a:pt x="0" y="1642106"/>
                </a:lnTo>
                <a:lnTo>
                  <a:pt x="0" y="0"/>
                </a:lnTo>
                <a:close/>
              </a:path>
            </a:pathLst>
          </a:custGeom>
          <a:blipFill>
            <a:blip r:embed="rId9"/>
            <a:stretch>
              <a:fillRect l="0" t="0" r="0" b="0"/>
            </a:stretch>
          </a:blipFill>
        </p:spPr>
      </p:sp>
      <p:sp>
        <p:nvSpPr>
          <p:cNvPr name="AutoShape 12" id="12"/>
          <p:cNvSpPr/>
          <p:nvPr/>
        </p:nvSpPr>
        <p:spPr>
          <a:xfrm>
            <a:off x="8245528" y="7559794"/>
            <a:ext cx="0" cy="1127546"/>
          </a:xfrm>
          <a:prstGeom prst="line">
            <a:avLst/>
          </a:prstGeom>
          <a:ln cap="flat" w="38100">
            <a:solidFill>
              <a:srgbClr val="A141BE"/>
            </a:solidFill>
            <a:prstDash val="solid"/>
            <a:headEnd type="none" len="sm" w="sm"/>
            <a:tailEnd type="none" len="sm" w="sm"/>
          </a:ln>
        </p:spPr>
      </p:sp>
      <p:grpSp>
        <p:nvGrpSpPr>
          <p:cNvPr name="Group 13" id="13"/>
          <p:cNvGrpSpPr/>
          <p:nvPr/>
        </p:nvGrpSpPr>
        <p:grpSpPr>
          <a:xfrm rot="0">
            <a:off x="7177097" y="8666771"/>
            <a:ext cx="2136862" cy="1183059"/>
            <a:chOff x="0" y="0"/>
            <a:chExt cx="562795" cy="311587"/>
          </a:xfrm>
        </p:grpSpPr>
        <p:sp>
          <p:nvSpPr>
            <p:cNvPr name="Freeform 14" id="14"/>
            <p:cNvSpPr/>
            <p:nvPr/>
          </p:nvSpPr>
          <p:spPr>
            <a:xfrm flipH="false" flipV="false" rot="0">
              <a:off x="0" y="0"/>
              <a:ext cx="562795" cy="311587"/>
            </a:xfrm>
            <a:custGeom>
              <a:avLst/>
              <a:gdLst/>
              <a:ahLst/>
              <a:cxnLst/>
              <a:rect r="r" b="b" t="t" l="l"/>
              <a:pathLst>
                <a:path h="311587" w="562795">
                  <a:moveTo>
                    <a:pt x="0" y="0"/>
                  </a:moveTo>
                  <a:lnTo>
                    <a:pt x="562795" y="0"/>
                  </a:lnTo>
                  <a:lnTo>
                    <a:pt x="562795" y="311587"/>
                  </a:lnTo>
                  <a:lnTo>
                    <a:pt x="0" y="311587"/>
                  </a:lnTo>
                  <a:close/>
                </a:path>
              </a:pathLst>
            </a:custGeom>
            <a:solidFill>
              <a:srgbClr val="343F56"/>
            </a:solidFill>
          </p:spPr>
        </p:sp>
        <p:sp>
          <p:nvSpPr>
            <p:cNvPr name="TextBox 15" id="15"/>
            <p:cNvSpPr txBox="true"/>
            <p:nvPr/>
          </p:nvSpPr>
          <p:spPr>
            <a:xfrm>
              <a:off x="0" y="-47625"/>
              <a:ext cx="562795" cy="359212"/>
            </a:xfrm>
            <a:prstGeom prst="rect">
              <a:avLst/>
            </a:prstGeom>
          </p:spPr>
          <p:txBody>
            <a:bodyPr anchor="ctr" rtlCol="false" tIns="50800" lIns="50800" bIns="50800" rIns="50800"/>
            <a:lstStyle/>
            <a:p>
              <a:pPr algn="ctr">
                <a:lnSpc>
                  <a:spcPts val="3080"/>
                </a:lnSpc>
              </a:pPr>
              <a:r>
                <a:rPr lang="en-US" b="true" sz="2200">
                  <a:solidFill>
                    <a:srgbClr val="FFFFFF"/>
                  </a:solidFill>
                  <a:latin typeface="Hagrid Ultra-Bold"/>
                  <a:ea typeface="Hagrid Ultra-Bold"/>
                  <a:cs typeface="Hagrid Ultra-Bold"/>
                  <a:sym typeface="Hagrid Ultra-Bold"/>
                </a:rPr>
                <a:t>SLAVE</a:t>
              </a:r>
            </a:p>
          </p:txBody>
        </p:sp>
      </p:grpSp>
      <p:sp>
        <p:nvSpPr>
          <p:cNvPr name="Freeform 16" id="16"/>
          <p:cNvSpPr/>
          <p:nvPr/>
        </p:nvSpPr>
        <p:spPr>
          <a:xfrm flipH="false" flipV="false" rot="0">
            <a:off x="3679836" y="6450076"/>
            <a:ext cx="1695105" cy="1756136"/>
          </a:xfrm>
          <a:custGeom>
            <a:avLst/>
            <a:gdLst/>
            <a:ahLst/>
            <a:cxnLst/>
            <a:rect r="r" b="b" t="t" l="l"/>
            <a:pathLst>
              <a:path h="1756136" w="1695105">
                <a:moveTo>
                  <a:pt x="0" y="0"/>
                </a:moveTo>
                <a:lnTo>
                  <a:pt x="1695105" y="0"/>
                </a:lnTo>
                <a:lnTo>
                  <a:pt x="1695105" y="1756136"/>
                </a:lnTo>
                <a:lnTo>
                  <a:pt x="0" y="1756136"/>
                </a:lnTo>
                <a:lnTo>
                  <a:pt x="0" y="0"/>
                </a:lnTo>
                <a:close/>
              </a:path>
            </a:pathLst>
          </a:custGeom>
          <a:blipFill>
            <a:blip r:embed="rId10"/>
            <a:stretch>
              <a:fillRect l="-8207" t="-40279" r="-15242" b="-71560"/>
            </a:stretch>
          </a:blipFill>
        </p:spPr>
      </p:sp>
      <p:sp>
        <p:nvSpPr>
          <p:cNvPr name="AutoShape 17" id="17"/>
          <p:cNvSpPr/>
          <p:nvPr/>
        </p:nvSpPr>
        <p:spPr>
          <a:xfrm flipV="true">
            <a:off x="8837226" y="2792844"/>
            <a:ext cx="1422325" cy="1546313"/>
          </a:xfrm>
          <a:prstGeom prst="line">
            <a:avLst/>
          </a:prstGeom>
          <a:ln cap="flat" w="38100">
            <a:solidFill>
              <a:srgbClr val="A141BE"/>
            </a:solidFill>
            <a:prstDash val="solid"/>
            <a:headEnd type="none" len="sm" w="sm"/>
            <a:tailEnd type="none" len="sm" w="sm"/>
          </a:ln>
        </p:spPr>
      </p:sp>
      <p:sp>
        <p:nvSpPr>
          <p:cNvPr name="Freeform 18" id="18"/>
          <p:cNvSpPr/>
          <p:nvPr/>
        </p:nvSpPr>
        <p:spPr>
          <a:xfrm flipH="false" flipV="false" rot="-5400000">
            <a:off x="3057599" y="3115265"/>
            <a:ext cx="1892458" cy="1748535"/>
          </a:xfrm>
          <a:custGeom>
            <a:avLst/>
            <a:gdLst/>
            <a:ahLst/>
            <a:cxnLst/>
            <a:rect r="r" b="b" t="t" l="l"/>
            <a:pathLst>
              <a:path h="1748535" w="1892458">
                <a:moveTo>
                  <a:pt x="0" y="0"/>
                </a:moveTo>
                <a:lnTo>
                  <a:pt x="1892457" y="0"/>
                </a:lnTo>
                <a:lnTo>
                  <a:pt x="1892457" y="1748535"/>
                </a:lnTo>
                <a:lnTo>
                  <a:pt x="0" y="1748535"/>
                </a:lnTo>
                <a:lnTo>
                  <a:pt x="0" y="0"/>
                </a:lnTo>
                <a:close/>
              </a:path>
            </a:pathLst>
          </a:custGeom>
          <a:blipFill>
            <a:blip r:embed="rId11"/>
            <a:stretch>
              <a:fillRect l="-30118" t="0" r="-40409" b="-3752"/>
            </a:stretch>
          </a:blipFill>
        </p:spPr>
      </p:sp>
      <p:sp>
        <p:nvSpPr>
          <p:cNvPr name="TextBox 19" id="19"/>
          <p:cNvSpPr txBox="true"/>
          <p:nvPr/>
        </p:nvSpPr>
        <p:spPr>
          <a:xfrm rot="0">
            <a:off x="1234491" y="1095375"/>
            <a:ext cx="4550741"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MAIN BLOCK DIAGRAM</a:t>
            </a:r>
          </a:p>
        </p:txBody>
      </p:sp>
      <p:sp>
        <p:nvSpPr>
          <p:cNvPr name="TextBox 20" id="20"/>
          <p:cNvSpPr txBox="true"/>
          <p:nvPr/>
        </p:nvSpPr>
        <p:spPr>
          <a:xfrm rot="0">
            <a:off x="7401860" y="3596629"/>
            <a:ext cx="1655307" cy="364489"/>
          </a:xfrm>
          <a:prstGeom prst="rect">
            <a:avLst/>
          </a:prstGeom>
        </p:spPr>
        <p:txBody>
          <a:bodyPr anchor="t" rtlCol="false" tIns="0" lIns="0" bIns="0" rIns="0">
            <a:spAutoFit/>
          </a:bodyPr>
          <a:lstStyle/>
          <a:p>
            <a:pPr algn="l">
              <a:lnSpc>
                <a:spcPts val="2800"/>
              </a:lnSpc>
            </a:pPr>
            <a:r>
              <a:rPr lang="en-US" sz="2000" b="true">
                <a:solidFill>
                  <a:srgbClr val="343F56"/>
                </a:solidFill>
                <a:latin typeface="Hagrid Ultra-Bold"/>
                <a:ea typeface="Hagrid Ultra-Bold"/>
                <a:cs typeface="Hagrid Ultra-Bold"/>
                <a:sym typeface="Hagrid Ultra-Bold"/>
              </a:rPr>
              <a:t>ESP32-S3</a:t>
            </a:r>
          </a:p>
        </p:txBody>
      </p:sp>
      <p:sp>
        <p:nvSpPr>
          <p:cNvPr name="TextBox 21" id="21"/>
          <p:cNvSpPr txBox="true"/>
          <p:nvPr/>
        </p:nvSpPr>
        <p:spPr>
          <a:xfrm rot="0">
            <a:off x="9452923" y="4930425"/>
            <a:ext cx="1387898" cy="281305"/>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JSON</a:t>
            </a:r>
          </a:p>
        </p:txBody>
      </p:sp>
      <p:sp>
        <p:nvSpPr>
          <p:cNvPr name="TextBox 22" id="22"/>
          <p:cNvSpPr txBox="true"/>
          <p:nvPr/>
        </p:nvSpPr>
        <p:spPr>
          <a:xfrm rot="0">
            <a:off x="14649183" y="3490099"/>
            <a:ext cx="3638817" cy="397510"/>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REALTIME DASHBOARD</a:t>
            </a:r>
          </a:p>
        </p:txBody>
      </p:sp>
      <p:sp>
        <p:nvSpPr>
          <p:cNvPr name="TextBox 23" id="23"/>
          <p:cNvSpPr txBox="true"/>
          <p:nvPr/>
        </p:nvSpPr>
        <p:spPr>
          <a:xfrm rot="0">
            <a:off x="13273358" y="4930425"/>
            <a:ext cx="1387898" cy="768350"/>
          </a:xfrm>
          <a:prstGeom prst="rect">
            <a:avLst/>
          </a:prstGeom>
        </p:spPr>
        <p:txBody>
          <a:bodyPr anchor="t" rtlCol="false" tIns="0" lIns="0" bIns="0" rIns="0">
            <a:spAutoFit/>
          </a:bodyPr>
          <a:lstStyle/>
          <a:p>
            <a:pPr algn="ctr">
              <a:lnSpc>
                <a:spcPts val="1960"/>
              </a:lnSpc>
            </a:pPr>
            <a:r>
              <a:rPr lang="en-US" b="true" sz="1400">
                <a:solidFill>
                  <a:srgbClr val="343F56"/>
                </a:solidFill>
                <a:latin typeface="Hagrid Ultra-Bold"/>
                <a:ea typeface="Hagrid Ultra-Bold"/>
                <a:cs typeface="Hagrid Ultra-Bold"/>
                <a:sym typeface="Hagrid Ultra-Bold"/>
              </a:rPr>
              <a:t>REQUEST DATA FROM FIREBASE</a:t>
            </a:r>
          </a:p>
        </p:txBody>
      </p:sp>
      <p:sp>
        <p:nvSpPr>
          <p:cNvPr name="TextBox 24" id="24"/>
          <p:cNvSpPr txBox="true"/>
          <p:nvPr/>
        </p:nvSpPr>
        <p:spPr>
          <a:xfrm rot="0">
            <a:off x="8570644" y="6467995"/>
            <a:ext cx="2891676" cy="565150"/>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TTL TO RS485</a:t>
            </a:r>
          </a:p>
          <a:p>
            <a:pPr algn="ctr">
              <a:lnSpc>
                <a:spcPts val="2240"/>
              </a:lnSpc>
            </a:pPr>
            <a:r>
              <a:rPr lang="en-US" b="true" sz="1600">
                <a:solidFill>
                  <a:srgbClr val="343F56"/>
                </a:solidFill>
                <a:latin typeface="Hagrid Ultra-Bold"/>
                <a:ea typeface="Hagrid Ultra-Bold"/>
                <a:cs typeface="Hagrid Ultra-Bold"/>
                <a:sym typeface="Hagrid Ultra-Bold"/>
              </a:rPr>
              <a:t>CONVERTER</a:t>
            </a:r>
          </a:p>
        </p:txBody>
      </p:sp>
      <p:sp>
        <p:nvSpPr>
          <p:cNvPr name="TextBox 25" id="25"/>
          <p:cNvSpPr txBox="true"/>
          <p:nvPr/>
        </p:nvSpPr>
        <p:spPr>
          <a:xfrm rot="0">
            <a:off x="1514021" y="7026519"/>
            <a:ext cx="1995840" cy="281305"/>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SDCARD</a:t>
            </a:r>
          </a:p>
        </p:txBody>
      </p:sp>
      <p:sp>
        <p:nvSpPr>
          <p:cNvPr name="Freeform 26" id="26"/>
          <p:cNvSpPr/>
          <p:nvPr/>
        </p:nvSpPr>
        <p:spPr>
          <a:xfrm flipH="false" flipV="false" rot="0">
            <a:off x="7230770" y="3989533"/>
            <a:ext cx="1826397" cy="1586682"/>
          </a:xfrm>
          <a:custGeom>
            <a:avLst/>
            <a:gdLst/>
            <a:ahLst/>
            <a:cxnLst/>
            <a:rect r="r" b="b" t="t" l="l"/>
            <a:pathLst>
              <a:path h="1586682" w="1826397">
                <a:moveTo>
                  <a:pt x="0" y="0"/>
                </a:moveTo>
                <a:lnTo>
                  <a:pt x="1826397" y="0"/>
                </a:lnTo>
                <a:lnTo>
                  <a:pt x="1826397" y="1586682"/>
                </a:lnTo>
                <a:lnTo>
                  <a:pt x="0" y="1586682"/>
                </a:lnTo>
                <a:lnTo>
                  <a:pt x="0" y="0"/>
                </a:lnTo>
                <a:close/>
              </a:path>
            </a:pathLst>
          </a:custGeom>
          <a:blipFill>
            <a:blip r:embed="rId12"/>
            <a:stretch>
              <a:fillRect l="0" t="0" r="0" b="0"/>
            </a:stretch>
          </a:blipFill>
        </p:spPr>
      </p:sp>
      <p:sp>
        <p:nvSpPr>
          <p:cNvPr name="AutoShape 27" id="27"/>
          <p:cNvSpPr/>
          <p:nvPr/>
        </p:nvSpPr>
        <p:spPr>
          <a:xfrm>
            <a:off x="5274086" y="4132049"/>
            <a:ext cx="1911097" cy="493967"/>
          </a:xfrm>
          <a:prstGeom prst="line">
            <a:avLst/>
          </a:prstGeom>
          <a:ln cap="flat" w="38100">
            <a:solidFill>
              <a:srgbClr val="A141BE"/>
            </a:solidFill>
            <a:prstDash val="solid"/>
            <a:headEnd type="none" len="sm" w="sm"/>
            <a:tailEnd type="none" len="sm" w="sm"/>
          </a:ln>
        </p:spPr>
      </p:sp>
      <p:sp>
        <p:nvSpPr>
          <p:cNvPr name="AutoShape 28" id="28"/>
          <p:cNvSpPr/>
          <p:nvPr/>
        </p:nvSpPr>
        <p:spPr>
          <a:xfrm flipV="true">
            <a:off x="5671771" y="5279969"/>
            <a:ext cx="1911097" cy="1060513"/>
          </a:xfrm>
          <a:prstGeom prst="line">
            <a:avLst/>
          </a:prstGeom>
          <a:ln cap="flat" w="38100">
            <a:solidFill>
              <a:srgbClr val="A141BE"/>
            </a:solidFill>
            <a:prstDash val="solid"/>
            <a:headEnd type="none" len="sm" w="sm"/>
            <a:tailEnd type="none" len="sm" w="sm"/>
          </a:ln>
        </p:spPr>
      </p:sp>
      <p:sp>
        <p:nvSpPr>
          <p:cNvPr name="TextBox 29" id="29"/>
          <p:cNvSpPr txBox="true"/>
          <p:nvPr/>
        </p:nvSpPr>
        <p:spPr>
          <a:xfrm rot="0">
            <a:off x="2283174" y="3801417"/>
            <a:ext cx="709070" cy="281305"/>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RTC</a:t>
            </a:r>
          </a:p>
        </p:txBody>
      </p:sp>
      <p:sp>
        <p:nvSpPr>
          <p:cNvPr name="TextBox 30" id="30"/>
          <p:cNvSpPr txBox="true"/>
          <p:nvPr/>
        </p:nvSpPr>
        <p:spPr>
          <a:xfrm rot="-1609161">
            <a:off x="6087435" y="5444477"/>
            <a:ext cx="709070" cy="281305"/>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SPI</a:t>
            </a:r>
          </a:p>
        </p:txBody>
      </p:sp>
      <p:sp>
        <p:nvSpPr>
          <p:cNvPr name="TextBox 31" id="31"/>
          <p:cNvSpPr txBox="true"/>
          <p:nvPr/>
        </p:nvSpPr>
        <p:spPr>
          <a:xfrm rot="1093289">
            <a:off x="5936071" y="3973302"/>
            <a:ext cx="709070" cy="281305"/>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I2C</a:t>
            </a:r>
          </a:p>
        </p:txBody>
      </p:sp>
      <p:sp>
        <p:nvSpPr>
          <p:cNvPr name="Freeform 32" id="32"/>
          <p:cNvSpPr/>
          <p:nvPr/>
        </p:nvSpPr>
        <p:spPr>
          <a:xfrm flipH="false" flipV="false" rot="0">
            <a:off x="10514903" y="1539051"/>
            <a:ext cx="1253793" cy="1253793"/>
          </a:xfrm>
          <a:custGeom>
            <a:avLst/>
            <a:gdLst/>
            <a:ahLst/>
            <a:cxnLst/>
            <a:rect r="r" b="b" t="t" l="l"/>
            <a:pathLst>
              <a:path h="1253793" w="1253793">
                <a:moveTo>
                  <a:pt x="0" y="0"/>
                </a:moveTo>
                <a:lnTo>
                  <a:pt x="1253792" y="0"/>
                </a:lnTo>
                <a:lnTo>
                  <a:pt x="1253792" y="1253793"/>
                </a:lnTo>
                <a:lnTo>
                  <a:pt x="0" y="1253793"/>
                </a:lnTo>
                <a:lnTo>
                  <a:pt x="0" y="0"/>
                </a:lnTo>
                <a:close/>
              </a:path>
            </a:pathLst>
          </a:custGeom>
          <a:blipFill>
            <a:blip r:embed="rId13"/>
            <a:stretch>
              <a:fillRect l="0" t="0" r="0" b="0"/>
            </a:stretch>
          </a:blipFill>
        </p:spPr>
      </p:sp>
      <p:sp>
        <p:nvSpPr>
          <p:cNvPr name="TextBox 33" id="33"/>
          <p:cNvSpPr txBox="true"/>
          <p:nvPr/>
        </p:nvSpPr>
        <p:spPr>
          <a:xfrm rot="-2773025">
            <a:off x="8712296" y="2799812"/>
            <a:ext cx="1453747" cy="565150"/>
          </a:xfrm>
          <a:prstGeom prst="rect">
            <a:avLst/>
          </a:prstGeom>
        </p:spPr>
        <p:txBody>
          <a:bodyPr anchor="t" rtlCol="false" tIns="0" lIns="0" bIns="0" rIns="0">
            <a:spAutoFit/>
          </a:bodyPr>
          <a:lstStyle/>
          <a:p>
            <a:pPr algn="ctr">
              <a:lnSpc>
                <a:spcPts val="2240"/>
              </a:lnSpc>
            </a:pPr>
            <a:r>
              <a:rPr lang="en-US" b="true" sz="1600">
                <a:solidFill>
                  <a:srgbClr val="343F56"/>
                </a:solidFill>
                <a:latin typeface="Hagrid Ultra-Bold"/>
                <a:ea typeface="Hagrid Ultra-Bold"/>
                <a:cs typeface="Hagrid Ultra-Bold"/>
                <a:sym typeface="Hagrid Ultra-Bold"/>
              </a:rPr>
              <a:t>MODBUS TCP</a:t>
            </a:r>
          </a:p>
        </p:txBody>
      </p:sp>
      <p:sp>
        <p:nvSpPr>
          <p:cNvPr name="TextBox 34" id="34"/>
          <p:cNvSpPr txBox="true"/>
          <p:nvPr/>
        </p:nvSpPr>
        <p:spPr>
          <a:xfrm rot="0">
            <a:off x="10232095" y="1027241"/>
            <a:ext cx="1819408" cy="397510"/>
          </a:xfrm>
          <a:prstGeom prst="rect">
            <a:avLst/>
          </a:prstGeom>
        </p:spPr>
        <p:txBody>
          <a:bodyPr anchor="t" rtlCol="false" tIns="0" lIns="0" bIns="0" rIns="0">
            <a:spAutoFit/>
          </a:bodyPr>
          <a:lstStyle/>
          <a:p>
            <a:pPr algn="l">
              <a:lnSpc>
                <a:spcPts val="3080"/>
              </a:lnSpc>
            </a:pPr>
            <a:r>
              <a:rPr lang="en-US" sz="2200" b="true">
                <a:solidFill>
                  <a:srgbClr val="343F56"/>
                </a:solidFill>
                <a:latin typeface="Hagrid Ultra-Bold"/>
                <a:ea typeface="Hagrid Ultra-Bold"/>
                <a:cs typeface="Hagrid Ultra-Bold"/>
                <a:sym typeface="Hagrid Ultra-Bold"/>
              </a:rPr>
              <a:t>TCP CLIENT</a:t>
            </a:r>
          </a:p>
        </p:txBody>
      </p:sp>
      <p:sp>
        <p:nvSpPr>
          <p:cNvPr name="Freeform 35" id="35"/>
          <p:cNvSpPr/>
          <p:nvPr/>
        </p:nvSpPr>
        <p:spPr>
          <a:xfrm flipH="false" flipV="false" rot="0">
            <a:off x="14925970" y="3961119"/>
            <a:ext cx="3085244" cy="1735450"/>
          </a:xfrm>
          <a:custGeom>
            <a:avLst/>
            <a:gdLst/>
            <a:ahLst/>
            <a:cxnLst/>
            <a:rect r="r" b="b" t="t" l="l"/>
            <a:pathLst>
              <a:path h="1735450" w="3085244">
                <a:moveTo>
                  <a:pt x="0" y="0"/>
                </a:moveTo>
                <a:lnTo>
                  <a:pt x="3085244" y="0"/>
                </a:lnTo>
                <a:lnTo>
                  <a:pt x="3085244" y="1735450"/>
                </a:lnTo>
                <a:lnTo>
                  <a:pt x="0" y="1735450"/>
                </a:lnTo>
                <a:lnTo>
                  <a:pt x="0" y="0"/>
                </a:lnTo>
                <a:close/>
              </a:path>
            </a:pathLst>
          </a:custGeom>
          <a:blipFill>
            <a:blip r:embed="rId1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5666" y="9094196"/>
            <a:ext cx="6991675" cy="5138881"/>
          </a:xfrm>
          <a:custGeom>
            <a:avLst/>
            <a:gdLst/>
            <a:ahLst/>
            <a:cxnLst/>
            <a:rect r="r" b="b" t="t" l="l"/>
            <a:pathLst>
              <a:path h="5138881" w="6991675">
                <a:moveTo>
                  <a:pt x="0" y="0"/>
                </a:moveTo>
                <a:lnTo>
                  <a:pt x="6991674" y="0"/>
                </a:lnTo>
                <a:lnTo>
                  <a:pt x="6991674"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16080" y="-2895542"/>
            <a:ext cx="6991675" cy="5138881"/>
          </a:xfrm>
          <a:custGeom>
            <a:avLst/>
            <a:gdLst/>
            <a:ahLst/>
            <a:cxnLst/>
            <a:rect r="r" b="b" t="t" l="l"/>
            <a:pathLst>
              <a:path h="5138881" w="6991675">
                <a:moveTo>
                  <a:pt x="0" y="0"/>
                </a:moveTo>
                <a:lnTo>
                  <a:pt x="6991675" y="0"/>
                </a:lnTo>
                <a:lnTo>
                  <a:pt x="6991675" y="5138881"/>
                </a:lnTo>
                <a:lnTo>
                  <a:pt x="0" y="5138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H="true" flipV="true">
            <a:off x="1009650" y="1028700"/>
            <a:ext cx="9769" cy="1653932"/>
          </a:xfrm>
          <a:prstGeom prst="line">
            <a:avLst/>
          </a:prstGeom>
          <a:ln cap="flat" w="38100">
            <a:solidFill>
              <a:srgbClr val="1C263B"/>
            </a:solidFill>
            <a:prstDash val="solid"/>
            <a:headEnd type="none" len="sm" w="sm"/>
            <a:tailEnd type="none" len="sm" w="sm"/>
          </a:ln>
        </p:spPr>
      </p:sp>
      <p:sp>
        <p:nvSpPr>
          <p:cNvPr name="Freeform 5" id="5"/>
          <p:cNvSpPr/>
          <p:nvPr/>
        </p:nvSpPr>
        <p:spPr>
          <a:xfrm flipH="false" flipV="false" rot="0">
            <a:off x="4365218" y="254568"/>
            <a:ext cx="13191047" cy="9777864"/>
          </a:xfrm>
          <a:custGeom>
            <a:avLst/>
            <a:gdLst/>
            <a:ahLst/>
            <a:cxnLst/>
            <a:rect r="r" b="b" t="t" l="l"/>
            <a:pathLst>
              <a:path h="9777864" w="13191047">
                <a:moveTo>
                  <a:pt x="0" y="0"/>
                </a:moveTo>
                <a:lnTo>
                  <a:pt x="13191048" y="0"/>
                </a:lnTo>
                <a:lnTo>
                  <a:pt x="13191048" y="9777864"/>
                </a:lnTo>
                <a:lnTo>
                  <a:pt x="0" y="9777864"/>
                </a:lnTo>
                <a:lnTo>
                  <a:pt x="0" y="0"/>
                </a:lnTo>
                <a:close/>
              </a:path>
            </a:pathLst>
          </a:custGeom>
          <a:blipFill>
            <a:blip r:embed="rId4"/>
            <a:stretch>
              <a:fillRect l="0" t="0" r="0" b="0"/>
            </a:stretch>
          </a:blipFill>
        </p:spPr>
      </p:sp>
      <p:sp>
        <p:nvSpPr>
          <p:cNvPr name="TextBox 6" id="6"/>
          <p:cNvSpPr txBox="true"/>
          <p:nvPr/>
        </p:nvSpPr>
        <p:spPr>
          <a:xfrm rot="0">
            <a:off x="1234491" y="1066800"/>
            <a:ext cx="2405348" cy="1606550"/>
          </a:xfrm>
          <a:prstGeom prst="rect">
            <a:avLst/>
          </a:prstGeom>
        </p:spPr>
        <p:txBody>
          <a:bodyPr anchor="t" rtlCol="false" tIns="0" lIns="0" bIns="0" rIns="0">
            <a:spAutoFit/>
          </a:bodyPr>
          <a:lstStyle/>
          <a:p>
            <a:pPr algn="l">
              <a:lnSpc>
                <a:spcPts val="6399"/>
              </a:lnSpc>
            </a:pPr>
            <a:r>
              <a:rPr lang="en-US" sz="4999" spc="59">
                <a:solidFill>
                  <a:srgbClr val="1C263B"/>
                </a:solidFill>
                <a:latin typeface="League Spartan"/>
                <a:ea typeface="League Spartan"/>
                <a:cs typeface="League Spartan"/>
                <a:sym typeface="League Spartan"/>
              </a:rPr>
              <a:t>FLOWCHART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DAGmi4fknnQ</dc:identifier>
  <dcterms:modified xsi:type="dcterms:W3CDTF">2011-08-01T06:04:30Z</dcterms:modified>
  <cp:revision>1</cp:revision>
  <dc:title>masih punya rian</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1244844</vt:lpwstr>
  </property>
  <property fmtid="{D5CDD505-2E9C-101B-9397-08002B2CF9AE}" name="NXPowerLiteSettings" pid="3">
    <vt:lpwstr>F7000400038000</vt:lpwstr>
  </property>
  <property fmtid="{D5CDD505-2E9C-101B-9397-08002B2CF9AE}" name="NXPowerLiteVersion" pid="4">
    <vt:lpwstr>S10.3.1</vt:lpwstr>
  </property>
</Properties>
</file>