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6/25/2025</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10368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6/25/2025</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4144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6/25/2025</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75234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6/25/2025</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80980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6/25/2025</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60427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6/25/2025</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653673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6/25/2025</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784840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6/25/2025</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708707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6/25/2025</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47089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6/25/2025</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5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6/25/2025</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093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6/25/2025</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356447"/>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8C10BD4-F3F8-4089-8DB0-71FB15FD9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8FF638-2ECA-F446-30D2-7D626FD1BF84}"/>
              </a:ext>
            </a:extLst>
          </p:cNvPr>
          <p:cNvSpPr>
            <a:spLocks noGrp="1"/>
          </p:cNvSpPr>
          <p:nvPr>
            <p:ph type="ctrTitle"/>
          </p:nvPr>
        </p:nvSpPr>
        <p:spPr>
          <a:xfrm>
            <a:off x="828075" y="876301"/>
            <a:ext cx="5267926" cy="2732520"/>
          </a:xfrm>
        </p:spPr>
        <p:txBody>
          <a:bodyPr anchor="b">
            <a:normAutofit/>
          </a:bodyPr>
          <a:lstStyle/>
          <a:p>
            <a:pPr>
              <a:lnSpc>
                <a:spcPct val="90000"/>
              </a:lnSpc>
            </a:pPr>
            <a:r>
              <a:rPr lang="tr-TR" sz="3700"/>
              <a:t>Object Oriented and Functional Programming with Python (Habit Tracker)</a:t>
            </a:r>
            <a:endParaRPr lang="en-US" sz="3700"/>
          </a:p>
        </p:txBody>
      </p:sp>
      <p:sp>
        <p:nvSpPr>
          <p:cNvPr id="3" name="Subtitle 2">
            <a:extLst>
              <a:ext uri="{FF2B5EF4-FFF2-40B4-BE49-F238E27FC236}">
                <a16:creationId xmlns:a16="http://schemas.microsoft.com/office/drawing/2014/main" id="{114C2299-3D89-1999-2099-A00E8FCCE36C}"/>
              </a:ext>
            </a:extLst>
          </p:cNvPr>
          <p:cNvSpPr>
            <a:spLocks noGrp="1"/>
          </p:cNvSpPr>
          <p:nvPr>
            <p:ph type="subTitle" idx="1"/>
          </p:nvPr>
        </p:nvSpPr>
        <p:spPr>
          <a:xfrm>
            <a:off x="1529739" y="5107576"/>
            <a:ext cx="3847365" cy="1043327"/>
          </a:xfrm>
        </p:spPr>
        <p:txBody>
          <a:bodyPr anchor="b">
            <a:normAutofit/>
          </a:bodyPr>
          <a:lstStyle/>
          <a:p>
            <a:r>
              <a:rPr lang="tr-TR"/>
              <a:t>Created by:Fahri Efe Yaniklar</a:t>
            </a:r>
            <a:endParaRPr lang="en-US"/>
          </a:p>
        </p:txBody>
      </p:sp>
      <p:cxnSp>
        <p:nvCxnSpPr>
          <p:cNvPr id="23" name="Straight Connector 22">
            <a:extLst>
              <a:ext uri="{FF2B5EF4-FFF2-40B4-BE49-F238E27FC236}">
                <a16:creationId xmlns:a16="http://schemas.microsoft.com/office/drawing/2014/main" id="{76A5D06F-DF26-4A88-BF73-C1B592E66D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1995" y="3924728"/>
            <a:ext cx="0" cy="2115714"/>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32CFE02-CDC4-129B-2049-E2DEF2C8EB26}"/>
              </a:ext>
            </a:extLst>
          </p:cNvPr>
          <p:cNvPicPr>
            <a:picLocks noChangeAspect="1"/>
          </p:cNvPicPr>
          <p:nvPr/>
        </p:nvPicPr>
        <p:blipFill>
          <a:blip r:embed="rId2"/>
          <a:srcRect l="22867" r="26797" b="1"/>
          <a:stretch>
            <a:fillRect/>
          </a:stretch>
        </p:blipFill>
        <p:spPr>
          <a:xfrm>
            <a:off x="6920318" y="854115"/>
            <a:ext cx="4379010" cy="5197947"/>
          </a:xfrm>
          <a:custGeom>
            <a:avLst/>
            <a:gdLst/>
            <a:ahLst/>
            <a:cxnLst/>
            <a:rect l="l" t="t" r="r" b="b"/>
            <a:pathLst>
              <a:path w="4379010" h="5197947">
                <a:moveTo>
                  <a:pt x="2189246" y="0"/>
                </a:moveTo>
                <a:lnTo>
                  <a:pt x="2189765" y="0"/>
                </a:lnTo>
                <a:cubicBezTo>
                  <a:pt x="3398870" y="0"/>
                  <a:pt x="4379010" y="980166"/>
                  <a:pt x="4379010" y="2189248"/>
                </a:cubicBezTo>
                <a:lnTo>
                  <a:pt x="4379010" y="5197947"/>
                </a:lnTo>
                <a:lnTo>
                  <a:pt x="0" y="5197947"/>
                </a:lnTo>
                <a:lnTo>
                  <a:pt x="0" y="2457757"/>
                </a:lnTo>
                <a:lnTo>
                  <a:pt x="0" y="2189248"/>
                </a:lnTo>
                <a:cubicBezTo>
                  <a:pt x="0" y="980166"/>
                  <a:pt x="980137" y="0"/>
                  <a:pt x="2189246" y="0"/>
                </a:cubicBezTo>
                <a:close/>
              </a:path>
            </a:pathLst>
          </a:custGeom>
        </p:spPr>
      </p:pic>
    </p:spTree>
    <p:extLst>
      <p:ext uri="{BB962C8B-B14F-4D97-AF65-F5344CB8AC3E}">
        <p14:creationId xmlns:p14="http://schemas.microsoft.com/office/powerpoint/2010/main" val="1746384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AD4CCDA-06BF-4D2A-B44F-195AEC0B5B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3560802A-CB0A-468C-B8E5-6F426F84F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61959E-5532-7B37-7163-6C3DF6DA3D3E}"/>
              </a:ext>
            </a:extLst>
          </p:cNvPr>
          <p:cNvSpPr>
            <a:spLocks noGrp="1"/>
          </p:cNvSpPr>
          <p:nvPr>
            <p:ph idx="1"/>
          </p:nvPr>
        </p:nvSpPr>
        <p:spPr>
          <a:xfrm>
            <a:off x="3124201" y="5159229"/>
            <a:ext cx="5943599" cy="746640"/>
          </a:xfrm>
        </p:spPr>
        <p:txBody>
          <a:bodyPr vert="horz" lIns="91440" tIns="45720" rIns="91440" bIns="45720" rtlCol="0">
            <a:normAutofit/>
          </a:bodyPr>
          <a:lstStyle/>
          <a:p>
            <a:pPr marL="0" indent="0" algn="ctr">
              <a:buNone/>
            </a:pPr>
            <a:r>
              <a:rPr lang="en-US" sz="1800" cap="all" spc="300"/>
              <a:t>Created by: Fahri Efe Yaniklar</a:t>
            </a:r>
          </a:p>
        </p:txBody>
      </p:sp>
      <p:cxnSp>
        <p:nvCxnSpPr>
          <p:cNvPr id="12" name="Straight Connector 11">
            <a:extLst>
              <a:ext uri="{FF2B5EF4-FFF2-40B4-BE49-F238E27FC236}">
                <a16:creationId xmlns:a16="http://schemas.microsoft.com/office/drawing/2014/main" id="{F37ABF8F-2936-429C-ACD7-A6BD50E44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3658" y="3469192"/>
            <a:ext cx="0" cy="131078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7B0AE280-3DFE-B128-641A-7CA2E165BE3B}"/>
              </a:ext>
            </a:extLst>
          </p:cNvPr>
          <p:cNvSpPr>
            <a:spLocks noGrp="1"/>
          </p:cNvSpPr>
          <p:nvPr>
            <p:ph type="title"/>
          </p:nvPr>
        </p:nvSpPr>
        <p:spPr>
          <a:xfrm>
            <a:off x="567483" y="1779155"/>
            <a:ext cx="11072349" cy="1310780"/>
          </a:xfrm>
        </p:spPr>
        <p:txBody>
          <a:bodyPr>
            <a:noAutofit/>
          </a:bodyPr>
          <a:lstStyle/>
          <a:p>
            <a:pPr algn="ctr"/>
            <a:r>
              <a:rPr lang="en-US" sz="5400" dirty="0"/>
              <a:t>Thanks for reading </a:t>
            </a:r>
            <a:br>
              <a:rPr lang="tr-TR" sz="5400" dirty="0"/>
            </a:br>
            <a:r>
              <a:rPr lang="en-US" sz="5400" dirty="0"/>
              <a:t>my presentation.</a:t>
            </a:r>
          </a:p>
        </p:txBody>
      </p:sp>
    </p:spTree>
    <p:extLst>
      <p:ext uri="{BB962C8B-B14F-4D97-AF65-F5344CB8AC3E}">
        <p14:creationId xmlns:p14="http://schemas.microsoft.com/office/powerpoint/2010/main" val="75440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5D81BD-F697-DFFB-79AA-941C25911175}"/>
              </a:ext>
            </a:extLst>
          </p:cNvPr>
          <p:cNvSpPr>
            <a:spLocks noGrp="1"/>
          </p:cNvSpPr>
          <p:nvPr>
            <p:ph type="title"/>
          </p:nvPr>
        </p:nvSpPr>
        <p:spPr>
          <a:xfrm>
            <a:off x="4477771" y="895440"/>
            <a:ext cx="6037830" cy="1540783"/>
          </a:xfrm>
        </p:spPr>
        <p:txBody>
          <a:bodyPr>
            <a:normAutofit/>
          </a:bodyPr>
          <a:lstStyle/>
          <a:p>
            <a:r>
              <a:rPr lang="tr-TR" dirty="0"/>
              <a:t>Introduction</a:t>
            </a:r>
            <a:endParaRPr lang="en-US" dirty="0"/>
          </a:p>
        </p:txBody>
      </p:sp>
      <p:pic>
        <p:nvPicPr>
          <p:cNvPr id="7" name="Graphic 6" descr="Web Design">
            <a:extLst>
              <a:ext uri="{FF2B5EF4-FFF2-40B4-BE49-F238E27FC236}">
                <a16:creationId xmlns:a16="http://schemas.microsoft.com/office/drawing/2014/main" id="{28AEF221-F6F9-9EF0-A7CB-BD2EFFEFC0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0" y="1986274"/>
            <a:ext cx="2962082" cy="2962082"/>
          </a:xfrm>
          <a:prstGeom prst="rect">
            <a:avLst/>
          </a:prstGeom>
        </p:spPr>
      </p:pic>
      <p:cxnSp>
        <p:nvCxnSpPr>
          <p:cNvPr id="12" name="Straight Connector 11">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11830" y="2710543"/>
            <a:ext cx="0" cy="3347785"/>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2FDA2F-A188-D470-0FDC-13DA8DA281DB}"/>
              </a:ext>
            </a:extLst>
          </p:cNvPr>
          <p:cNvSpPr>
            <a:spLocks noGrp="1"/>
          </p:cNvSpPr>
          <p:nvPr>
            <p:ph idx="1"/>
          </p:nvPr>
        </p:nvSpPr>
        <p:spPr>
          <a:xfrm>
            <a:off x="5207521" y="2710544"/>
            <a:ext cx="5369231" cy="3428596"/>
          </a:xfrm>
        </p:spPr>
        <p:txBody>
          <a:bodyPr anchor="b">
            <a:normAutofit/>
          </a:bodyPr>
          <a:lstStyle/>
          <a:p>
            <a:pPr marL="0" indent="0">
              <a:buNone/>
            </a:pPr>
            <a:r>
              <a:rPr lang="en-US" dirty="0"/>
              <a:t>This application must be a good application for those who want to be planned and methodical. In this application, everything must be easily accessible, user-friendly, and not complicated. Application designed and created for this. This presentation explains the technical background and development stages.</a:t>
            </a:r>
          </a:p>
        </p:txBody>
      </p:sp>
    </p:spTree>
    <p:extLst>
      <p:ext uri="{BB962C8B-B14F-4D97-AF65-F5344CB8AC3E}">
        <p14:creationId xmlns:p14="http://schemas.microsoft.com/office/powerpoint/2010/main" val="1657800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09EC32-D07C-5854-F981-CD79BBF60B51}"/>
              </a:ext>
            </a:extLst>
          </p:cNvPr>
          <p:cNvSpPr>
            <a:spLocks noGrp="1"/>
          </p:cNvSpPr>
          <p:nvPr>
            <p:ph type="title"/>
          </p:nvPr>
        </p:nvSpPr>
        <p:spPr>
          <a:xfrm>
            <a:off x="6722707" y="895440"/>
            <a:ext cx="4554894" cy="2166415"/>
          </a:xfrm>
        </p:spPr>
        <p:txBody>
          <a:bodyPr>
            <a:normAutofit/>
          </a:bodyPr>
          <a:lstStyle/>
          <a:p>
            <a:r>
              <a:rPr lang="tr-TR" dirty="0"/>
              <a:t>1.Import Process and Defining Functions</a:t>
            </a:r>
            <a:endParaRPr lang="en-US" dirty="0"/>
          </a:p>
        </p:txBody>
      </p:sp>
      <p:pic>
        <p:nvPicPr>
          <p:cNvPr id="5" name="Picture 4" descr="A screenshot of a computer&#10;&#10;AI-generated content may be incorrect.">
            <a:extLst>
              <a:ext uri="{FF2B5EF4-FFF2-40B4-BE49-F238E27FC236}">
                <a16:creationId xmlns:a16="http://schemas.microsoft.com/office/drawing/2014/main" id="{EF01F6E8-FB2C-C283-88A3-02CFB21EB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1802107"/>
            <a:ext cx="5143499" cy="3330415"/>
          </a:xfrm>
          <a:prstGeom prst="rect">
            <a:avLst/>
          </a:prstGeom>
        </p:spPr>
      </p:pic>
      <p:cxnSp>
        <p:nvCxnSpPr>
          <p:cNvPr id="19" name="Straight Connector 18">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6765" y="3429000"/>
            <a:ext cx="0" cy="2629328"/>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E41D12F-5291-C92D-4341-25EEC21428D1}"/>
              </a:ext>
            </a:extLst>
          </p:cNvPr>
          <p:cNvSpPr>
            <a:spLocks noGrp="1"/>
          </p:cNvSpPr>
          <p:nvPr>
            <p:ph idx="1"/>
          </p:nvPr>
        </p:nvSpPr>
        <p:spPr>
          <a:xfrm>
            <a:off x="7523105" y="3429000"/>
            <a:ext cx="3754495" cy="2710139"/>
          </a:xfrm>
        </p:spPr>
        <p:txBody>
          <a:bodyPr anchor="b">
            <a:normAutofit/>
          </a:bodyPr>
          <a:lstStyle/>
          <a:p>
            <a:pPr marL="0" indent="0">
              <a:lnSpc>
                <a:spcPct val="110000"/>
              </a:lnSpc>
              <a:buNone/>
            </a:pPr>
            <a:r>
              <a:rPr lang="tr-TR" sz="1400" dirty="0"/>
              <a:t>In this section firstly we have to import tools for our application and we need to create table for user can fill it. In import section we need to import sys(for python interact with system), sqlite3(for create and type query) and PySide6.Qtwidgets (for GUI (Graphical User Interface)). </a:t>
            </a:r>
            <a:r>
              <a:rPr lang="en-US" sz="1400" dirty="0"/>
              <a:t>In the </a:t>
            </a:r>
            <a:r>
              <a:rPr lang="en-US" sz="1400" dirty="0" err="1"/>
              <a:t>def_init</a:t>
            </a:r>
            <a:r>
              <a:rPr lang="en-US" sz="1400" dirty="0"/>
              <a:t> function, we are creating a table with sqlite3 for users can fill in his/her information.</a:t>
            </a:r>
          </a:p>
        </p:txBody>
      </p:sp>
    </p:spTree>
    <p:extLst>
      <p:ext uri="{BB962C8B-B14F-4D97-AF65-F5344CB8AC3E}">
        <p14:creationId xmlns:p14="http://schemas.microsoft.com/office/powerpoint/2010/main" val="107192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500" y="2871627"/>
            <a:ext cx="0" cy="3186701"/>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C6C60D-E723-DA2E-0E3D-78CD7A90BAFF}"/>
              </a:ext>
            </a:extLst>
          </p:cNvPr>
          <p:cNvSpPr>
            <a:spLocks noGrp="1"/>
          </p:cNvSpPr>
          <p:nvPr>
            <p:ph idx="1"/>
          </p:nvPr>
        </p:nvSpPr>
        <p:spPr>
          <a:xfrm>
            <a:off x="1570033" y="2753546"/>
            <a:ext cx="3746928" cy="3402555"/>
          </a:xfrm>
        </p:spPr>
        <p:txBody>
          <a:bodyPr anchor="t">
            <a:normAutofit/>
          </a:bodyPr>
          <a:lstStyle/>
          <a:p>
            <a:pPr marL="0" indent="0">
              <a:lnSpc>
                <a:spcPct val="110000"/>
              </a:lnSpc>
              <a:buNone/>
            </a:pPr>
            <a:r>
              <a:rPr lang="en-US" sz="1900"/>
              <a:t>Next, defined the add_or_update_table function this function is used for adding a row or updating a row in the table.  Then defined get_record and delete_row functions, get_record is used for see which you want to record, and delete_row function is used for deleting which you want row.</a:t>
            </a:r>
          </a:p>
        </p:txBody>
      </p:sp>
      <p:pic>
        <p:nvPicPr>
          <p:cNvPr id="9" name="Picture 8" descr="A screen shot of a computer&#10;&#10;AI-generated content may be incorrect.">
            <a:extLst>
              <a:ext uri="{FF2B5EF4-FFF2-40B4-BE49-F238E27FC236}">
                <a16:creationId xmlns:a16="http://schemas.microsoft.com/office/drawing/2014/main" id="{97517F4C-1606-4091-71C6-9020DE43E325}"/>
              </a:ext>
            </a:extLst>
          </p:cNvPr>
          <p:cNvPicPr>
            <a:picLocks noChangeAspect="1"/>
          </p:cNvPicPr>
          <p:nvPr/>
        </p:nvPicPr>
        <p:blipFill>
          <a:blip r:embed="rId2">
            <a:extLst>
              <a:ext uri="{28A0092B-C50C-407E-A947-70E740481C1C}">
                <a14:useLocalDpi xmlns:a14="http://schemas.microsoft.com/office/drawing/2010/main" val="0"/>
              </a:ext>
            </a:extLst>
          </a:blip>
          <a:srcRect l="5519" r="40957" b="-1"/>
          <a:stretch>
            <a:fillRect/>
          </a:stretch>
        </p:blipFill>
        <p:spPr>
          <a:xfrm>
            <a:off x="6096000" y="-16591"/>
            <a:ext cx="6107073" cy="6874591"/>
          </a:xfrm>
          <a:prstGeom prst="rect">
            <a:avLst/>
          </a:prstGeom>
        </p:spPr>
      </p:pic>
      <p:pic>
        <p:nvPicPr>
          <p:cNvPr id="11" name="Picture 10" descr="A screenshot of a computer program&#10;&#10;AI-generated content may be incorrect.">
            <a:extLst>
              <a:ext uri="{FF2B5EF4-FFF2-40B4-BE49-F238E27FC236}">
                <a16:creationId xmlns:a16="http://schemas.microsoft.com/office/drawing/2014/main" id="{B77DDB25-B5EF-241B-64A5-6195504CF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341" y="64683"/>
            <a:ext cx="5365318" cy="2624181"/>
          </a:xfrm>
          <a:prstGeom prst="rect">
            <a:avLst/>
          </a:prstGeom>
        </p:spPr>
      </p:pic>
    </p:spTree>
    <p:extLst>
      <p:ext uri="{BB962C8B-B14F-4D97-AF65-F5344CB8AC3E}">
        <p14:creationId xmlns:p14="http://schemas.microsoft.com/office/powerpoint/2010/main" val="1590569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program&#10;&#10;AI-generated content may be incorrect.">
            <a:extLst>
              <a:ext uri="{FF2B5EF4-FFF2-40B4-BE49-F238E27FC236}">
                <a16:creationId xmlns:a16="http://schemas.microsoft.com/office/drawing/2014/main" id="{0C264A32-4B15-ABD7-E15F-0DF6ED74821C}"/>
              </a:ext>
            </a:extLst>
          </p:cNvPr>
          <p:cNvPicPr>
            <a:picLocks noChangeAspect="1"/>
          </p:cNvPicPr>
          <p:nvPr/>
        </p:nvPicPr>
        <p:blipFill>
          <a:blip r:embed="rId2">
            <a:extLst>
              <a:ext uri="{28A0092B-C50C-407E-A947-70E740481C1C}">
                <a14:useLocalDpi xmlns:a14="http://schemas.microsoft.com/office/drawing/2010/main" val="0"/>
              </a:ext>
            </a:extLst>
          </a:blip>
          <a:srcRect r="1"/>
          <a:stretch>
            <a:fillRect/>
          </a:stretch>
        </p:blipFill>
        <p:spPr>
          <a:xfrm>
            <a:off x="12" y="1"/>
            <a:ext cx="6095941" cy="3428999"/>
          </a:xfrm>
          <a:prstGeom prst="rect">
            <a:avLst/>
          </a:prstGeom>
        </p:spPr>
      </p:pic>
      <p:pic>
        <p:nvPicPr>
          <p:cNvPr id="7" name="Picture 6" descr="A computer screen with text and images&#10;&#10;AI-generated content may be incorrect.">
            <a:extLst>
              <a:ext uri="{FF2B5EF4-FFF2-40B4-BE49-F238E27FC236}">
                <a16:creationId xmlns:a16="http://schemas.microsoft.com/office/drawing/2014/main" id="{468AEB5E-E1DD-4AB1-71A3-3B692FE91899}"/>
              </a:ext>
            </a:extLst>
          </p:cNvPr>
          <p:cNvPicPr>
            <a:picLocks noChangeAspect="1"/>
          </p:cNvPicPr>
          <p:nvPr/>
        </p:nvPicPr>
        <p:blipFill>
          <a:blip r:embed="rId3">
            <a:extLst>
              <a:ext uri="{28A0092B-C50C-407E-A947-70E740481C1C}">
                <a14:useLocalDpi xmlns:a14="http://schemas.microsoft.com/office/drawing/2010/main" val="0"/>
              </a:ext>
            </a:extLst>
          </a:blip>
          <a:srcRect r="16001" b="1"/>
          <a:stretch>
            <a:fillRect/>
          </a:stretch>
        </p:blipFill>
        <p:spPr>
          <a:xfrm>
            <a:off x="38" y="3428998"/>
            <a:ext cx="6095940" cy="3429001"/>
          </a:xfrm>
          <a:prstGeom prst="rect">
            <a:avLst/>
          </a:prstGeom>
        </p:spPr>
      </p:pic>
      <p:cxnSp>
        <p:nvCxnSpPr>
          <p:cNvPr id="14" name="Straight Connector 13">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9276" y="2871627"/>
            <a:ext cx="0" cy="3186701"/>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D1CBE1-D5BB-168D-5563-19AA03C2CB22}"/>
              </a:ext>
            </a:extLst>
          </p:cNvPr>
          <p:cNvSpPr>
            <a:spLocks noGrp="1"/>
          </p:cNvSpPr>
          <p:nvPr>
            <p:ph idx="1"/>
          </p:nvPr>
        </p:nvSpPr>
        <p:spPr>
          <a:xfrm>
            <a:off x="7512723" y="2811763"/>
            <a:ext cx="3802975" cy="3314122"/>
          </a:xfrm>
        </p:spPr>
        <p:txBody>
          <a:bodyPr anchor="b">
            <a:normAutofit/>
          </a:bodyPr>
          <a:lstStyle/>
          <a:p>
            <a:pPr marL="0" indent="0">
              <a:buNone/>
            </a:pPr>
            <a:r>
              <a:rPr lang="en-US" dirty="0"/>
              <a:t>Next, defined </a:t>
            </a:r>
            <a:r>
              <a:rPr lang="en-US" dirty="0" err="1"/>
              <a:t>best_streak</a:t>
            </a:r>
            <a:r>
              <a:rPr lang="en-US" dirty="0"/>
              <a:t> and </a:t>
            </a:r>
            <a:r>
              <a:rPr lang="en-US" dirty="0" err="1"/>
              <a:t>best_habit_streak</a:t>
            </a:r>
            <a:r>
              <a:rPr lang="en-US" dirty="0"/>
              <a:t>. In this section, </a:t>
            </a:r>
            <a:r>
              <a:rPr lang="en-US" dirty="0" err="1"/>
              <a:t>best_streak</a:t>
            </a:r>
            <a:r>
              <a:rPr lang="en-US" dirty="0"/>
              <a:t> is used to see the perfect days (every habit checked-off), and </a:t>
            </a:r>
            <a:r>
              <a:rPr lang="en-US" dirty="0" err="1"/>
              <a:t>best_habit_streak</a:t>
            </a:r>
            <a:r>
              <a:rPr lang="en-US" dirty="0"/>
              <a:t> is used to see the most checked-off habit.</a:t>
            </a:r>
          </a:p>
        </p:txBody>
      </p:sp>
    </p:spTree>
    <p:extLst>
      <p:ext uri="{BB962C8B-B14F-4D97-AF65-F5344CB8AC3E}">
        <p14:creationId xmlns:p14="http://schemas.microsoft.com/office/powerpoint/2010/main" val="2225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33631-6EE5-78D9-7473-D2C2338C3613}"/>
              </a:ext>
            </a:extLst>
          </p:cNvPr>
          <p:cNvSpPr>
            <a:spLocks noGrp="1"/>
          </p:cNvSpPr>
          <p:nvPr>
            <p:ph type="title"/>
          </p:nvPr>
        </p:nvSpPr>
        <p:spPr>
          <a:xfrm>
            <a:off x="6722707" y="895440"/>
            <a:ext cx="4554894" cy="2166415"/>
          </a:xfrm>
        </p:spPr>
        <p:txBody>
          <a:bodyPr>
            <a:normAutofit/>
          </a:bodyPr>
          <a:lstStyle/>
          <a:p>
            <a:r>
              <a:rPr lang="tr-TR" dirty="0"/>
              <a:t>2.Creating GUI (Graphical User Interface)</a:t>
            </a:r>
            <a:endParaRPr lang="en-US" dirty="0"/>
          </a:p>
        </p:txBody>
      </p:sp>
      <p:pic>
        <p:nvPicPr>
          <p:cNvPr id="5" name="Picture 4" descr="A computer screen shot of a program&#10;&#10;AI-generated content may be incorrect.">
            <a:extLst>
              <a:ext uri="{FF2B5EF4-FFF2-40B4-BE49-F238E27FC236}">
                <a16:creationId xmlns:a16="http://schemas.microsoft.com/office/drawing/2014/main" id="{7CE00C01-DACD-CCF6-8215-CF93AE0A5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1654232"/>
            <a:ext cx="5143499" cy="3626166"/>
          </a:xfrm>
          <a:prstGeom prst="rect">
            <a:avLst/>
          </a:prstGeom>
        </p:spPr>
      </p:pic>
      <p:cxnSp>
        <p:nvCxnSpPr>
          <p:cNvPr id="12" name="Straight Connector 11">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6765" y="3429000"/>
            <a:ext cx="0" cy="2629328"/>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617B08-065B-2580-DBFB-2A26484B40C5}"/>
              </a:ext>
            </a:extLst>
          </p:cNvPr>
          <p:cNvSpPr>
            <a:spLocks noGrp="1"/>
          </p:cNvSpPr>
          <p:nvPr>
            <p:ph idx="1"/>
          </p:nvPr>
        </p:nvSpPr>
        <p:spPr>
          <a:xfrm>
            <a:off x="7523105" y="3429000"/>
            <a:ext cx="3754495" cy="2710139"/>
          </a:xfrm>
        </p:spPr>
        <p:txBody>
          <a:bodyPr anchor="b">
            <a:normAutofit/>
          </a:bodyPr>
          <a:lstStyle/>
          <a:p>
            <a:pPr marL="0" indent="0">
              <a:buNone/>
            </a:pPr>
            <a:r>
              <a:rPr lang="en-US" dirty="0"/>
              <a:t>In this section, we defined a class for GUI (Graphical User Interface). Firstly, created a GUI tab and week and date input space.</a:t>
            </a:r>
          </a:p>
        </p:txBody>
      </p:sp>
    </p:spTree>
    <p:extLst>
      <p:ext uri="{BB962C8B-B14F-4D97-AF65-F5344CB8AC3E}">
        <p14:creationId xmlns:p14="http://schemas.microsoft.com/office/powerpoint/2010/main" val="1577586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computer program&#10;&#10;AI-generated content may be incorrect.">
            <a:extLst>
              <a:ext uri="{FF2B5EF4-FFF2-40B4-BE49-F238E27FC236}">
                <a16:creationId xmlns:a16="http://schemas.microsoft.com/office/drawing/2014/main" id="{6EC35DBC-BDC7-01CB-7F15-52342447E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288" y="876301"/>
            <a:ext cx="4133925" cy="2552699"/>
          </a:xfrm>
          <a:prstGeom prst="rect">
            <a:avLst/>
          </a:prstGeom>
        </p:spPr>
      </p:pic>
      <p:pic>
        <p:nvPicPr>
          <p:cNvPr id="7" name="Picture 6" descr="A screen shot of a computer code&#10;&#10;AI-generated content may be incorrect.">
            <a:extLst>
              <a:ext uri="{FF2B5EF4-FFF2-40B4-BE49-F238E27FC236}">
                <a16:creationId xmlns:a16="http://schemas.microsoft.com/office/drawing/2014/main" id="{15690072-280B-D688-6FAD-6AC14AA8F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1" y="3941207"/>
            <a:ext cx="4381500" cy="2004536"/>
          </a:xfrm>
          <a:prstGeom prst="rect">
            <a:avLst/>
          </a:prstGeom>
        </p:spPr>
      </p:pic>
      <p:cxnSp>
        <p:nvCxnSpPr>
          <p:cNvPr id="17" name="Straight Connector 16">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429000"/>
            <a:ext cx="0" cy="2629328"/>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ACD2CC-51A7-BD13-ED8E-029C5A053EDC}"/>
              </a:ext>
            </a:extLst>
          </p:cNvPr>
          <p:cNvSpPr>
            <a:spLocks noGrp="1"/>
          </p:cNvSpPr>
          <p:nvPr>
            <p:ph idx="1"/>
          </p:nvPr>
        </p:nvSpPr>
        <p:spPr>
          <a:xfrm>
            <a:off x="6762340" y="3429000"/>
            <a:ext cx="4515260" cy="2710139"/>
          </a:xfrm>
        </p:spPr>
        <p:txBody>
          <a:bodyPr anchor="b">
            <a:normAutofit/>
          </a:bodyPr>
          <a:lstStyle/>
          <a:p>
            <a:pPr marL="0" indent="0">
              <a:buNone/>
            </a:pPr>
            <a:r>
              <a:rPr lang="en-US" dirty="0"/>
              <a:t>Next, we created the main form and buttons for interacting with the database and GUI. As you can see created ‘View Record’ button’s a technical background.</a:t>
            </a:r>
          </a:p>
        </p:txBody>
      </p:sp>
      <p:pic>
        <p:nvPicPr>
          <p:cNvPr id="9" name="Picture 8" descr="A screenshot of a computer program&#10;&#10;AI-generated content may be incorrect.">
            <a:extLst>
              <a:ext uri="{FF2B5EF4-FFF2-40B4-BE49-F238E27FC236}">
                <a16:creationId xmlns:a16="http://schemas.microsoft.com/office/drawing/2014/main" id="{FF759FB1-48A2-C633-B908-E238E8FC0B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5144" y="623577"/>
            <a:ext cx="5469651" cy="2525063"/>
          </a:xfrm>
          <a:prstGeom prst="rect">
            <a:avLst/>
          </a:prstGeom>
        </p:spPr>
      </p:pic>
    </p:spTree>
    <p:extLst>
      <p:ext uri="{BB962C8B-B14F-4D97-AF65-F5344CB8AC3E}">
        <p14:creationId xmlns:p14="http://schemas.microsoft.com/office/powerpoint/2010/main" val="496205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mputer screen with many white and green text&#10;&#10;AI-generated content may be incorrect.">
            <a:extLst>
              <a:ext uri="{FF2B5EF4-FFF2-40B4-BE49-F238E27FC236}">
                <a16:creationId xmlns:a16="http://schemas.microsoft.com/office/drawing/2014/main" id="{8D596981-CAB5-945A-A0C2-B6DE9F18B4F8}"/>
              </a:ext>
            </a:extLst>
          </p:cNvPr>
          <p:cNvPicPr>
            <a:picLocks noChangeAspect="1"/>
          </p:cNvPicPr>
          <p:nvPr/>
        </p:nvPicPr>
        <p:blipFill>
          <a:blip r:embed="rId2">
            <a:extLst>
              <a:ext uri="{28A0092B-C50C-407E-A947-70E740481C1C}">
                <a14:useLocalDpi xmlns:a14="http://schemas.microsoft.com/office/drawing/2010/main" val="0"/>
              </a:ext>
            </a:extLst>
          </a:blip>
          <a:srcRect l="3028" r="20528"/>
          <a:stretch>
            <a:fillRect/>
          </a:stretch>
        </p:blipFill>
        <p:spPr>
          <a:xfrm>
            <a:off x="12" y="1"/>
            <a:ext cx="6095941" cy="3428999"/>
          </a:xfrm>
          <a:prstGeom prst="rect">
            <a:avLst/>
          </a:prstGeom>
        </p:spPr>
      </p:pic>
      <p:pic>
        <p:nvPicPr>
          <p:cNvPr id="5" name="Picture 4" descr="A computer screen with text&#10;&#10;AI-generated content may be incorrect.">
            <a:extLst>
              <a:ext uri="{FF2B5EF4-FFF2-40B4-BE49-F238E27FC236}">
                <a16:creationId xmlns:a16="http://schemas.microsoft.com/office/drawing/2014/main" id="{192AB775-42EC-83D9-903D-D2134E6BB5D2}"/>
              </a:ext>
            </a:extLst>
          </p:cNvPr>
          <p:cNvPicPr>
            <a:picLocks noChangeAspect="1"/>
          </p:cNvPicPr>
          <p:nvPr/>
        </p:nvPicPr>
        <p:blipFill>
          <a:blip r:embed="rId3">
            <a:extLst>
              <a:ext uri="{28A0092B-C50C-407E-A947-70E740481C1C}">
                <a14:useLocalDpi xmlns:a14="http://schemas.microsoft.com/office/drawing/2010/main" val="0"/>
              </a:ext>
            </a:extLst>
          </a:blip>
          <a:srcRect r="33334"/>
          <a:stretch>
            <a:fillRect/>
          </a:stretch>
        </p:blipFill>
        <p:spPr>
          <a:xfrm>
            <a:off x="38" y="3428998"/>
            <a:ext cx="6095940" cy="3429001"/>
          </a:xfrm>
          <a:prstGeom prst="rect">
            <a:avLst/>
          </a:prstGeom>
        </p:spPr>
      </p:pic>
      <p:cxnSp>
        <p:nvCxnSpPr>
          <p:cNvPr id="24" name="Straight Connector 23">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9276" y="2871627"/>
            <a:ext cx="0" cy="3186701"/>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D0AC992-E582-F833-3BB2-76B1A9AC0DFB}"/>
              </a:ext>
            </a:extLst>
          </p:cNvPr>
          <p:cNvSpPr>
            <a:spLocks noGrp="1"/>
          </p:cNvSpPr>
          <p:nvPr>
            <p:ph idx="1"/>
          </p:nvPr>
        </p:nvSpPr>
        <p:spPr>
          <a:xfrm>
            <a:off x="7532139" y="2620844"/>
            <a:ext cx="3802975" cy="3314122"/>
          </a:xfrm>
        </p:spPr>
        <p:txBody>
          <a:bodyPr anchor="b">
            <a:normAutofit/>
          </a:bodyPr>
          <a:lstStyle/>
          <a:p>
            <a:pPr marL="0" indent="0">
              <a:buNone/>
            </a:pPr>
            <a:r>
              <a:rPr lang="en-US" dirty="0"/>
              <a:t>Then, built the ‘Add/Update Record’ and ‘Delete Record’ technical background.</a:t>
            </a:r>
          </a:p>
        </p:txBody>
      </p:sp>
    </p:spTree>
    <p:extLst>
      <p:ext uri="{BB962C8B-B14F-4D97-AF65-F5344CB8AC3E}">
        <p14:creationId xmlns:p14="http://schemas.microsoft.com/office/powerpoint/2010/main" val="542947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screen with text&#10;&#10;AI-generated content may be incorrect.">
            <a:extLst>
              <a:ext uri="{FF2B5EF4-FFF2-40B4-BE49-F238E27FC236}">
                <a16:creationId xmlns:a16="http://schemas.microsoft.com/office/drawing/2014/main" id="{20663737-A00A-4788-D970-14F07F86E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615" y="2432979"/>
            <a:ext cx="4392385" cy="1877744"/>
          </a:xfrm>
          <a:prstGeom prst="rect">
            <a:avLst/>
          </a:prstGeom>
        </p:spPr>
      </p:pic>
      <p:sp>
        <p:nvSpPr>
          <p:cNvPr id="3" name="Content Placeholder 2">
            <a:extLst>
              <a:ext uri="{FF2B5EF4-FFF2-40B4-BE49-F238E27FC236}">
                <a16:creationId xmlns:a16="http://schemas.microsoft.com/office/drawing/2014/main" id="{D8A7CC2E-6DE1-9E2E-99BD-6D81A23613E4}"/>
              </a:ext>
            </a:extLst>
          </p:cNvPr>
          <p:cNvSpPr>
            <a:spLocks noGrp="1"/>
          </p:cNvSpPr>
          <p:nvPr>
            <p:ph idx="1"/>
          </p:nvPr>
        </p:nvSpPr>
        <p:spPr>
          <a:xfrm>
            <a:off x="6131611" y="853478"/>
            <a:ext cx="5262778" cy="3159001"/>
          </a:xfrm>
        </p:spPr>
        <p:txBody>
          <a:bodyPr anchor="b">
            <a:normAutofit/>
          </a:bodyPr>
          <a:lstStyle/>
          <a:p>
            <a:pPr marL="0" indent="0">
              <a:buNone/>
            </a:pPr>
            <a:r>
              <a:rPr lang="en-US" dirty="0"/>
              <a:t>Finally, ‘Show Streak’, ‘Show Best Habit Streak’ technical infrastructure was created to ensure that the system opens and closes properly.</a:t>
            </a:r>
          </a:p>
        </p:txBody>
      </p:sp>
      <p:cxnSp>
        <p:nvCxnSpPr>
          <p:cNvPr id="12" name="Straight Connector 11">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933213"/>
      </p:ext>
    </p:extLst>
  </p:cSld>
  <p:clrMapOvr>
    <a:masterClrMapping/>
  </p:clrMapOvr>
</p:sld>
</file>

<file path=ppt/theme/theme1.xml><?xml version="1.0" encoding="utf-8"?>
<a:theme xmlns:a="http://schemas.openxmlformats.org/drawingml/2006/main" name="VaultVTI">
  <a:themeElements>
    <a:clrScheme name="archway">
      <a:dk1>
        <a:sysClr val="windowText" lastClr="000000"/>
      </a:dk1>
      <a:lt1>
        <a:sysClr val="window" lastClr="FFFFFF"/>
      </a:lt1>
      <a:dk2>
        <a:srgbClr val="262626"/>
      </a:dk2>
      <a:lt2>
        <a:srgbClr val="CCC9C2"/>
      </a:lt2>
      <a:accent1>
        <a:srgbClr val="A85E3E"/>
      </a:accent1>
      <a:accent2>
        <a:srgbClr val="C3743C"/>
      </a:accent2>
      <a:accent3>
        <a:srgbClr val="CF6749"/>
      </a:accent3>
      <a:accent4>
        <a:srgbClr val="7D8B71"/>
      </a:accent4>
      <a:accent5>
        <a:srgbClr val="A37A59"/>
      </a:accent5>
      <a:accent6>
        <a:srgbClr val="AB8244"/>
      </a:accent6>
      <a:hlink>
        <a:srgbClr val="B94F31"/>
      </a:hlink>
      <a:folHlink>
        <a:srgbClr val="667458"/>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119</TotalTime>
  <Words>396</Words>
  <Application>Microsoft Office PowerPoint</Application>
  <PresentationFormat>Widescreen</PresentationFormat>
  <Paragraphs>15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Georgia Pro Light</vt:lpstr>
      <vt:lpstr>VaultVTI</vt:lpstr>
      <vt:lpstr>Object Oriented and Functional Programming with Python (Habit Tracker)</vt:lpstr>
      <vt:lpstr>Introduction</vt:lpstr>
      <vt:lpstr>1.Import Process and Defining Functions</vt:lpstr>
      <vt:lpstr>PowerPoint Presentation</vt:lpstr>
      <vt:lpstr>PowerPoint Presentation</vt:lpstr>
      <vt:lpstr>2.Creating GUI (Graphical User Interface)</vt:lpstr>
      <vt:lpstr>PowerPoint Presentation</vt:lpstr>
      <vt:lpstr>PowerPoint Presentation</vt:lpstr>
      <vt:lpstr>PowerPoint Presentation</vt:lpstr>
      <vt:lpstr>Thanks for reading  my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Fahri Efe Yaniklar</dc:creator>
  <cp:lastModifiedBy>Fahri Efe Yaniklar</cp:lastModifiedBy>
  <cp:revision>1</cp:revision>
  <dcterms:created xsi:type="dcterms:W3CDTF">2025-06-25T14:43:04Z</dcterms:created>
  <dcterms:modified xsi:type="dcterms:W3CDTF">2025-06-25T16:42:53Z</dcterms:modified>
</cp:coreProperties>
</file>