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6"/>
  </p:sldMasterIdLst>
  <p:notesMasterIdLst>
    <p:notesMasterId r:id="rId26"/>
  </p:notesMasterIdLst>
  <p:handoutMasterIdLst>
    <p:handoutMasterId r:id="rId27"/>
  </p:handoutMasterIdLst>
  <p:sldIdLst>
    <p:sldId id="256" r:id="rId7"/>
    <p:sldId id="278" r:id="rId8"/>
    <p:sldId id="338" r:id="rId9"/>
    <p:sldId id="339" r:id="rId10"/>
    <p:sldId id="340" r:id="rId11"/>
    <p:sldId id="341" r:id="rId12"/>
    <p:sldId id="342" r:id="rId13"/>
    <p:sldId id="343" r:id="rId14"/>
    <p:sldId id="344" r:id="rId15"/>
    <p:sldId id="345" r:id="rId16"/>
    <p:sldId id="346" r:id="rId17"/>
    <p:sldId id="347" r:id="rId18"/>
    <p:sldId id="348" r:id="rId19"/>
    <p:sldId id="349" r:id="rId20"/>
    <p:sldId id="350" r:id="rId21"/>
    <p:sldId id="351" r:id="rId22"/>
    <p:sldId id="352" r:id="rId23"/>
    <p:sldId id="353" r:id="rId24"/>
    <p:sldId id="297" r:id="rId25"/>
  </p:sldIdLst>
  <p:sldSz cx="9144000" cy="5143500" type="screen16x9"/>
  <p:notesSz cx="6805613" cy="99441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EHMET SUKRU ARDIC" initials="MSA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D9A"/>
    <a:srgbClr val="34859A"/>
    <a:srgbClr val="E29D3E"/>
    <a:srgbClr val="DDDFDF"/>
    <a:srgbClr val="80C34F"/>
    <a:srgbClr val="558ED5"/>
    <a:srgbClr val="D64A3B"/>
    <a:srgbClr val="0C0887"/>
    <a:srgbClr val="F9CA32"/>
    <a:srgbClr val="249C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preferSingleView="1">
    <p:restoredLeft sz="15622" autoAdjust="0"/>
    <p:restoredTop sz="52398" autoAdjust="0"/>
  </p:normalViewPr>
  <p:slideViewPr>
    <p:cSldViewPr snapToGrid="0" snapToObjects="1">
      <p:cViewPr varScale="1">
        <p:scale>
          <a:sx n="79" d="100"/>
          <a:sy n="79" d="100"/>
        </p:scale>
        <p:origin x="2544" y="7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80" d="100"/>
          <a:sy n="80" d="100"/>
        </p:scale>
        <p:origin x="4014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tableStyles" Target="tableStyles.xml"/><Relationship Id="rId5" Type="http://schemas.openxmlformats.org/officeDocument/2006/relationships/customXml" Target="../customXml/item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commentAuthors" Target="commentAuthor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theme" Target="theme/theme1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4450" y="0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654B32-76F5-4874-A6BC-661EEE06E355}" type="datetimeFigureOut">
              <a:rPr lang="tr-TR" smtClean="0"/>
              <a:t>20.05.2020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5625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4450" y="9445625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D6538F-6D68-4F59-8784-D590196292D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2968354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445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4F061B-C170-462A-9424-39BF9FC271CF}" type="datetimeFigureOut">
              <a:rPr lang="tr-TR" smtClean="0"/>
              <a:t>20.05.2020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8900" y="746125"/>
            <a:ext cx="6629400" cy="37290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1038" y="4722813"/>
            <a:ext cx="5443537" cy="447516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5625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4450" y="9445625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0EFE3F-0EA8-40E1-A668-FB56CB1A27A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5614967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7417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0181155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1573468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0141343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4348705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112395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9237524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0194579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0448054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1861740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EDB09B-02ED-4440-AB7D-7007B79D3D3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1119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6850199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9967476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5790266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1063228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8040906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5116362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435404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0525911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0">
                <a:srgbClr val="008ED5"/>
              </a:gs>
              <a:gs pos="82000">
                <a:srgbClr val="000988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TRKCLL-3D-LOGO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2726043"/>
            <a:ext cx="2800890" cy="2417457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1331550" y="1340710"/>
            <a:ext cx="7527916" cy="720080"/>
          </a:xfrm>
        </p:spPr>
        <p:txBody>
          <a:bodyPr>
            <a:normAutofit/>
          </a:bodyPr>
          <a:lstStyle>
            <a:lvl1pPr algn="r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tr-TR" dirty="0"/>
              <a:t>SUNUM BAŞLIĞI 36pt</a:t>
            </a:r>
          </a:p>
        </p:txBody>
      </p:sp>
    </p:spTree>
    <p:extLst>
      <p:ext uri="{BB962C8B-B14F-4D97-AF65-F5344CB8AC3E}">
        <p14:creationId xmlns:p14="http://schemas.microsoft.com/office/powerpoint/2010/main" val="2984165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3889" y="0"/>
            <a:ext cx="9140111" cy="692620"/>
          </a:xfrm>
          <a:prstGeom prst="rect">
            <a:avLst/>
          </a:prstGeom>
          <a:gradFill>
            <a:gsLst>
              <a:gs pos="45000">
                <a:srgbClr val="010787"/>
              </a:gs>
              <a:gs pos="100000">
                <a:srgbClr val="013BA5"/>
              </a:gs>
              <a:gs pos="85000">
                <a:srgbClr val="028AD3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TRKCLL 3D LOGO beyaz-02 copy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55587" y="35294"/>
            <a:ext cx="2020008" cy="651336"/>
          </a:xfrm>
          <a:prstGeom prst="rect">
            <a:avLst/>
          </a:prstGeom>
        </p:spPr>
      </p:pic>
      <p:sp>
        <p:nvSpPr>
          <p:cNvPr id="10" name="Content Placeholder 3"/>
          <p:cNvSpPr>
            <a:spLocks noGrp="1"/>
          </p:cNvSpPr>
          <p:nvPr>
            <p:ph sz="half" idx="2"/>
          </p:nvPr>
        </p:nvSpPr>
        <p:spPr>
          <a:xfrm>
            <a:off x="779764" y="1327946"/>
            <a:ext cx="7584472" cy="1302623"/>
          </a:xfrm>
        </p:spPr>
        <p:txBody>
          <a:bodyPr/>
          <a:lstStyle>
            <a:lvl1pPr marL="342900" indent="-342900">
              <a:buFontTx/>
              <a:buBlip>
                <a:blip r:embed="rId3"/>
              </a:buBlip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Click to edit Master text styles</a:t>
            </a:r>
          </a:p>
        </p:txBody>
      </p:sp>
      <p:sp>
        <p:nvSpPr>
          <p:cNvPr id="11" name="Picture Placeholder 17"/>
          <p:cNvSpPr>
            <a:spLocks noGrp="1"/>
          </p:cNvSpPr>
          <p:nvPr>
            <p:ph type="pic" sz="quarter" idx="11" hasCustomPrompt="1"/>
          </p:nvPr>
        </p:nvSpPr>
        <p:spPr>
          <a:xfrm>
            <a:off x="2627729" y="2823328"/>
            <a:ext cx="5736871" cy="2097652"/>
          </a:xfrm>
        </p:spPr>
        <p:txBody>
          <a:bodyPr/>
          <a:lstStyle>
            <a:lvl1pPr marL="0" indent="0" algn="ctr">
              <a:buNone/>
              <a:defRPr lang="tr-TR" b="1" i="0"/>
            </a:lvl1pPr>
          </a:lstStyle>
          <a:p>
            <a:r>
              <a:rPr lang="tr-TR" dirty="0"/>
              <a:t>Resim Alanı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79400" y="823876"/>
            <a:ext cx="7585200" cy="432060"/>
          </a:xfrm>
        </p:spPr>
        <p:txBody>
          <a:bodyPr anchor="b">
            <a:normAutofit/>
          </a:bodyPr>
          <a:lstStyle>
            <a:lvl1pPr marL="0" indent="0">
              <a:buNone/>
              <a:defRPr sz="22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dirty="0"/>
              <a:t>Ara Başlık Calibri Bold 22pt </a:t>
            </a:r>
            <a:endParaRPr lang="en-US" dirty="0"/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251400" y="70610"/>
            <a:ext cx="6480900" cy="578779"/>
          </a:xfrm>
        </p:spPr>
        <p:txBody>
          <a:bodyPr>
            <a:normAutofit/>
          </a:bodyPr>
          <a:lstStyle>
            <a:lvl1pPr algn="l">
              <a:defRPr sz="2800" b="1" baseline="0">
                <a:solidFill>
                  <a:srgbClr val="FFCB05"/>
                </a:solidFill>
              </a:defRPr>
            </a:lvl1pPr>
          </a:lstStyle>
          <a:p>
            <a:r>
              <a:rPr lang="tr-TR" dirty="0"/>
              <a:t>KONU BAŞLIKLI BÜYÜK HARF 28PT</a:t>
            </a:r>
          </a:p>
        </p:txBody>
      </p:sp>
      <p:sp>
        <p:nvSpPr>
          <p:cNvPr id="15" name="Freeform 14"/>
          <p:cNvSpPr>
            <a:spLocks/>
          </p:cNvSpPr>
          <p:nvPr userDrawn="1"/>
        </p:nvSpPr>
        <p:spPr bwMode="auto">
          <a:xfrm>
            <a:off x="-1" y="3226710"/>
            <a:ext cx="2200041" cy="1916790"/>
          </a:xfrm>
          <a:custGeom>
            <a:avLst/>
            <a:gdLst>
              <a:gd name="T0" fmla="*/ 0 w 1809"/>
              <a:gd name="T1" fmla="*/ 766 h 1576"/>
              <a:gd name="T2" fmla="*/ 387 w 1809"/>
              <a:gd name="T3" fmla="*/ 540 h 1576"/>
              <a:gd name="T4" fmla="*/ 386 w 1809"/>
              <a:gd name="T5" fmla="*/ 520 h 1576"/>
              <a:gd name="T6" fmla="*/ 614 w 1809"/>
              <a:gd name="T7" fmla="*/ 292 h 1576"/>
              <a:gd name="T8" fmla="*/ 841 w 1809"/>
              <a:gd name="T9" fmla="*/ 520 h 1576"/>
              <a:gd name="T10" fmla="*/ 614 w 1809"/>
              <a:gd name="T11" fmla="*/ 748 h 1576"/>
              <a:gd name="T12" fmla="*/ 444 w 1809"/>
              <a:gd name="T13" fmla="*/ 671 h 1576"/>
              <a:gd name="T14" fmla="*/ 0 w 1809"/>
              <a:gd name="T15" fmla="*/ 1286 h 1576"/>
              <a:gd name="T16" fmla="*/ 0 w 1809"/>
              <a:gd name="T17" fmla="*/ 1576 h 1576"/>
              <a:gd name="T18" fmla="*/ 222 w 1809"/>
              <a:gd name="T19" fmla="*/ 1576 h 1576"/>
              <a:gd name="T20" fmla="*/ 1103 w 1809"/>
              <a:gd name="T21" fmla="*/ 933 h 1576"/>
              <a:gd name="T22" fmla="*/ 1331 w 1809"/>
              <a:gd name="T23" fmla="*/ 706 h 1576"/>
              <a:gd name="T24" fmla="*/ 1558 w 1809"/>
              <a:gd name="T25" fmla="*/ 934 h 1576"/>
              <a:gd name="T26" fmla="*/ 1331 w 1809"/>
              <a:gd name="T27" fmla="*/ 1161 h 1576"/>
              <a:gd name="T28" fmla="*/ 1158 w 1809"/>
              <a:gd name="T29" fmla="*/ 1083 h 1576"/>
              <a:gd name="T30" fmla="*/ 615 w 1809"/>
              <a:gd name="T31" fmla="*/ 1576 h 1576"/>
              <a:gd name="T32" fmla="*/ 1648 w 1809"/>
              <a:gd name="T33" fmla="*/ 1576 h 1576"/>
              <a:gd name="T34" fmla="*/ 1809 w 1809"/>
              <a:gd name="T35" fmla="*/ 1023 h 1576"/>
              <a:gd name="T36" fmla="*/ 786 w 1809"/>
              <a:gd name="T37" fmla="*/ 0 h 1576"/>
              <a:gd name="T38" fmla="*/ 0 w 1809"/>
              <a:gd name="T39" fmla="*/ 367 h 1576"/>
              <a:gd name="T40" fmla="*/ 0 w 1809"/>
              <a:gd name="T41" fmla="*/ 766 h 15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809" h="1576">
                <a:moveTo>
                  <a:pt x="0" y="766"/>
                </a:moveTo>
                <a:cubicBezTo>
                  <a:pt x="111" y="668"/>
                  <a:pt x="242" y="591"/>
                  <a:pt x="387" y="540"/>
                </a:cubicBezTo>
                <a:cubicBezTo>
                  <a:pt x="386" y="533"/>
                  <a:pt x="386" y="527"/>
                  <a:pt x="386" y="520"/>
                </a:cubicBezTo>
                <a:cubicBezTo>
                  <a:pt x="386" y="394"/>
                  <a:pt x="488" y="292"/>
                  <a:pt x="614" y="292"/>
                </a:cubicBezTo>
                <a:cubicBezTo>
                  <a:pt x="739" y="292"/>
                  <a:pt x="841" y="394"/>
                  <a:pt x="841" y="520"/>
                </a:cubicBezTo>
                <a:cubicBezTo>
                  <a:pt x="841" y="646"/>
                  <a:pt x="739" y="748"/>
                  <a:pt x="614" y="748"/>
                </a:cubicBezTo>
                <a:cubicBezTo>
                  <a:pt x="546" y="748"/>
                  <a:pt x="485" y="718"/>
                  <a:pt x="444" y="671"/>
                </a:cubicBezTo>
                <a:cubicBezTo>
                  <a:pt x="236" y="816"/>
                  <a:pt x="78" y="1032"/>
                  <a:pt x="0" y="1286"/>
                </a:cubicBezTo>
                <a:cubicBezTo>
                  <a:pt x="0" y="1576"/>
                  <a:pt x="0" y="1576"/>
                  <a:pt x="0" y="1576"/>
                </a:cubicBezTo>
                <a:cubicBezTo>
                  <a:pt x="222" y="1576"/>
                  <a:pt x="222" y="1576"/>
                  <a:pt x="222" y="1576"/>
                </a:cubicBezTo>
                <a:cubicBezTo>
                  <a:pt x="424" y="1274"/>
                  <a:pt x="735" y="1044"/>
                  <a:pt x="1103" y="933"/>
                </a:cubicBezTo>
                <a:cubicBezTo>
                  <a:pt x="1103" y="808"/>
                  <a:pt x="1205" y="706"/>
                  <a:pt x="1331" y="706"/>
                </a:cubicBezTo>
                <a:cubicBezTo>
                  <a:pt x="1456" y="706"/>
                  <a:pt x="1558" y="808"/>
                  <a:pt x="1558" y="934"/>
                </a:cubicBezTo>
                <a:cubicBezTo>
                  <a:pt x="1558" y="1060"/>
                  <a:pt x="1456" y="1161"/>
                  <a:pt x="1331" y="1161"/>
                </a:cubicBezTo>
                <a:cubicBezTo>
                  <a:pt x="1262" y="1161"/>
                  <a:pt x="1200" y="1131"/>
                  <a:pt x="1158" y="1083"/>
                </a:cubicBezTo>
                <a:cubicBezTo>
                  <a:pt x="933" y="1176"/>
                  <a:pt x="742" y="1351"/>
                  <a:pt x="615" y="1576"/>
                </a:cubicBezTo>
                <a:cubicBezTo>
                  <a:pt x="1648" y="1576"/>
                  <a:pt x="1648" y="1576"/>
                  <a:pt x="1648" y="1576"/>
                </a:cubicBezTo>
                <a:cubicBezTo>
                  <a:pt x="1750" y="1416"/>
                  <a:pt x="1809" y="1227"/>
                  <a:pt x="1809" y="1023"/>
                </a:cubicBezTo>
                <a:cubicBezTo>
                  <a:pt x="1809" y="458"/>
                  <a:pt x="1351" y="0"/>
                  <a:pt x="786" y="0"/>
                </a:cubicBezTo>
                <a:cubicBezTo>
                  <a:pt x="470" y="0"/>
                  <a:pt x="188" y="143"/>
                  <a:pt x="0" y="367"/>
                </a:cubicBezTo>
                <a:lnTo>
                  <a:pt x="0" y="766"/>
                </a:lnTo>
                <a:close/>
              </a:path>
            </a:pathLst>
          </a:custGeom>
          <a:solidFill>
            <a:srgbClr val="FFCB05">
              <a:alpha val="30000"/>
            </a:srgb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94089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rgbClr val="249CC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3889" y="0"/>
            <a:ext cx="9140111" cy="692620"/>
          </a:xfrm>
          <a:prstGeom prst="rect">
            <a:avLst/>
          </a:prstGeom>
          <a:gradFill>
            <a:gsLst>
              <a:gs pos="45000">
                <a:srgbClr val="010787"/>
              </a:gs>
              <a:gs pos="100000">
                <a:srgbClr val="013BA5"/>
              </a:gs>
              <a:gs pos="85000">
                <a:srgbClr val="028AD3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TRKCLL 3D LOGO beyaz-02 copy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55587" y="35294"/>
            <a:ext cx="2020008" cy="651336"/>
          </a:xfrm>
          <a:prstGeom prst="rect">
            <a:avLst/>
          </a:prstGeom>
        </p:spPr>
      </p:pic>
      <p:sp>
        <p:nvSpPr>
          <p:cNvPr id="10" name="Picture Placeholder 15"/>
          <p:cNvSpPr>
            <a:spLocks noGrp="1"/>
          </p:cNvSpPr>
          <p:nvPr>
            <p:ph type="pic" sz="quarter" idx="10" hasCustomPrompt="1"/>
          </p:nvPr>
        </p:nvSpPr>
        <p:spPr>
          <a:xfrm>
            <a:off x="2619456" y="3061439"/>
            <a:ext cx="6129124" cy="1741902"/>
          </a:xfr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lang="tr-TR" b="1"/>
            </a:lvl1pPr>
          </a:lstStyle>
          <a:p>
            <a:r>
              <a:rPr lang="tr-TR" dirty="0"/>
              <a:t>Resim Alanı</a:t>
            </a:r>
          </a:p>
        </p:txBody>
      </p:sp>
      <p:sp>
        <p:nvSpPr>
          <p:cNvPr id="11" name="Picture Placeholder 17"/>
          <p:cNvSpPr>
            <a:spLocks noGrp="1"/>
          </p:cNvSpPr>
          <p:nvPr>
            <p:ph type="pic" sz="quarter" idx="11" hasCustomPrompt="1"/>
          </p:nvPr>
        </p:nvSpPr>
        <p:spPr>
          <a:xfrm>
            <a:off x="755470" y="856831"/>
            <a:ext cx="5400000" cy="2045866"/>
          </a:xfrm>
        </p:spPr>
        <p:txBody>
          <a:bodyPr/>
          <a:lstStyle>
            <a:lvl1pPr marL="0" indent="0" algn="ctr">
              <a:buNone/>
              <a:defRPr lang="tr-TR" b="1"/>
            </a:lvl1pPr>
          </a:lstStyle>
          <a:p>
            <a:r>
              <a:rPr lang="tr-TR" dirty="0"/>
              <a:t>Resim Alanı</a:t>
            </a:r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2" hasCustomPrompt="1"/>
          </p:nvPr>
        </p:nvSpPr>
        <p:spPr>
          <a:xfrm>
            <a:off x="6276345" y="856831"/>
            <a:ext cx="2472235" cy="2045866"/>
          </a:xfr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b="1"/>
            </a:lvl1pPr>
          </a:lstStyle>
          <a:p>
            <a:r>
              <a:rPr lang="tr-TR" dirty="0"/>
              <a:t>Resim Alanı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" y="3226711"/>
            <a:ext cx="2214046" cy="1916789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251400" y="70610"/>
            <a:ext cx="6480900" cy="578779"/>
          </a:xfrm>
        </p:spPr>
        <p:txBody>
          <a:bodyPr>
            <a:normAutofit/>
          </a:bodyPr>
          <a:lstStyle>
            <a:lvl1pPr algn="l">
              <a:defRPr sz="2800" b="1" baseline="0">
                <a:solidFill>
                  <a:srgbClr val="FFCB05"/>
                </a:solidFill>
              </a:defRPr>
            </a:lvl1pPr>
          </a:lstStyle>
          <a:p>
            <a:r>
              <a:rPr lang="tr-TR" dirty="0"/>
              <a:t>KONU BAŞLIKLI BÜYÜK HARF 28PT</a:t>
            </a:r>
          </a:p>
        </p:txBody>
      </p:sp>
    </p:spTree>
    <p:extLst>
      <p:ext uri="{BB962C8B-B14F-4D97-AF65-F5344CB8AC3E}">
        <p14:creationId xmlns:p14="http://schemas.microsoft.com/office/powerpoint/2010/main" val="22761536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bg>
      <p:bgPr>
        <a:solidFill>
          <a:srgbClr val="FCCC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3889" y="0"/>
            <a:ext cx="9140111" cy="692620"/>
          </a:xfrm>
          <a:prstGeom prst="rect">
            <a:avLst/>
          </a:prstGeom>
          <a:gradFill>
            <a:gsLst>
              <a:gs pos="45000">
                <a:srgbClr val="010787"/>
              </a:gs>
              <a:gs pos="100000">
                <a:srgbClr val="013BA5"/>
              </a:gs>
              <a:gs pos="85000">
                <a:srgbClr val="028AD3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TRKCLL 3D LOGO beyaz-02 copy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55587" y="35294"/>
            <a:ext cx="2020008" cy="651336"/>
          </a:xfrm>
          <a:prstGeom prst="rect">
            <a:avLst/>
          </a:prstGeom>
        </p:spPr>
      </p:pic>
      <p:sp>
        <p:nvSpPr>
          <p:cNvPr id="11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2411700" y="3471163"/>
            <a:ext cx="6392224" cy="115216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dirty="0"/>
              <a:t>Resim altı yazı 14pt calibri</a:t>
            </a:r>
            <a:endParaRPr lang="en-US" dirty="0"/>
          </a:p>
        </p:txBody>
      </p:sp>
      <p:sp>
        <p:nvSpPr>
          <p:cNvPr id="12" name="Picture Placeholder 17"/>
          <p:cNvSpPr>
            <a:spLocks noGrp="1"/>
          </p:cNvSpPr>
          <p:nvPr>
            <p:ph type="pic" sz="quarter" idx="11" hasCustomPrompt="1"/>
          </p:nvPr>
        </p:nvSpPr>
        <p:spPr>
          <a:xfrm>
            <a:off x="251400" y="907093"/>
            <a:ext cx="8529649" cy="2177024"/>
          </a:xfrm>
        </p:spPr>
        <p:txBody>
          <a:bodyPr/>
          <a:lstStyle>
            <a:lvl1pPr marL="0" indent="0" algn="ctr">
              <a:buNone/>
              <a:defRPr lang="tr-TR" b="1" baseline="0"/>
            </a:lvl1pPr>
          </a:lstStyle>
          <a:p>
            <a:r>
              <a:rPr lang="tr-TR" dirty="0"/>
              <a:t>Resim Alanı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" y="3226711"/>
            <a:ext cx="2214046" cy="1916789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251400" y="70610"/>
            <a:ext cx="6480900" cy="578779"/>
          </a:xfrm>
        </p:spPr>
        <p:txBody>
          <a:bodyPr>
            <a:normAutofit/>
          </a:bodyPr>
          <a:lstStyle>
            <a:lvl1pPr algn="l">
              <a:defRPr sz="2800" b="1" baseline="0">
                <a:solidFill>
                  <a:srgbClr val="FFCB05"/>
                </a:solidFill>
              </a:defRPr>
            </a:lvl1pPr>
          </a:lstStyle>
          <a:p>
            <a:r>
              <a:rPr lang="tr-TR" dirty="0"/>
              <a:t>KONU BAŞLIKLI BÜYÜK HARF 28PT</a:t>
            </a:r>
          </a:p>
        </p:txBody>
      </p:sp>
    </p:spTree>
    <p:extLst>
      <p:ext uri="{BB962C8B-B14F-4D97-AF65-F5344CB8AC3E}">
        <p14:creationId xmlns:p14="http://schemas.microsoft.com/office/powerpoint/2010/main" val="28916142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3889" y="0"/>
            <a:ext cx="9140111" cy="692620"/>
          </a:xfrm>
          <a:prstGeom prst="rect">
            <a:avLst/>
          </a:prstGeom>
          <a:gradFill>
            <a:gsLst>
              <a:gs pos="45000">
                <a:srgbClr val="010787"/>
              </a:gs>
              <a:gs pos="100000">
                <a:srgbClr val="013BA5"/>
              </a:gs>
              <a:gs pos="85000">
                <a:srgbClr val="028AD3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TRKCLL 3D LOGO beyaz-02 copy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55587" y="35294"/>
            <a:ext cx="2020008" cy="651336"/>
          </a:xfrm>
          <a:prstGeom prst="rect">
            <a:avLst/>
          </a:prstGeom>
        </p:spPr>
      </p:pic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83161" y="879803"/>
            <a:ext cx="4087159" cy="483034"/>
          </a:xfrm>
        </p:spPr>
        <p:txBody>
          <a:bodyPr anchor="ctr">
            <a:normAutofit/>
          </a:bodyPr>
          <a:lstStyle>
            <a:lvl1pPr marL="0" indent="0">
              <a:buNone/>
              <a:defRPr sz="20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dirty="0"/>
              <a:t>Grafik Başlık 1 Calibri 20pt</a:t>
            </a:r>
            <a:endParaRPr lang="en-US" dirty="0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808492" y="879803"/>
            <a:ext cx="4087726" cy="483034"/>
          </a:xfrm>
        </p:spPr>
        <p:txBody>
          <a:bodyPr anchor="ctr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dirty="0"/>
              <a:t>Grafik Başlık 2 Calibri 20pt</a:t>
            </a:r>
            <a:endParaRPr lang="en-US" dirty="0"/>
          </a:p>
        </p:txBody>
      </p:sp>
      <p:sp>
        <p:nvSpPr>
          <p:cNvPr id="11" name="Chart Placeholder 16"/>
          <p:cNvSpPr>
            <a:spLocks noGrp="1"/>
          </p:cNvSpPr>
          <p:nvPr>
            <p:ph type="chart" sz="quarter" idx="10"/>
          </p:nvPr>
        </p:nvSpPr>
        <p:spPr>
          <a:xfrm>
            <a:off x="383160" y="1486244"/>
            <a:ext cx="4087159" cy="3343844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endParaRPr lang="tr-TR" dirty="0"/>
          </a:p>
        </p:txBody>
      </p:sp>
      <p:sp>
        <p:nvSpPr>
          <p:cNvPr id="12" name="Chart Placeholder 18"/>
          <p:cNvSpPr>
            <a:spLocks noGrp="1"/>
          </p:cNvSpPr>
          <p:nvPr>
            <p:ph type="chart" sz="quarter" idx="11"/>
          </p:nvPr>
        </p:nvSpPr>
        <p:spPr>
          <a:xfrm>
            <a:off x="4808492" y="1486244"/>
            <a:ext cx="4087726" cy="3344026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endParaRPr lang="tr-TR"/>
          </a:p>
        </p:txBody>
      </p:sp>
      <p:sp>
        <p:nvSpPr>
          <p:cNvPr id="13" name="Title 1"/>
          <p:cNvSpPr txBox="1">
            <a:spLocks/>
          </p:cNvSpPr>
          <p:nvPr userDrawn="1"/>
        </p:nvSpPr>
        <p:spPr>
          <a:xfrm>
            <a:off x="251400" y="70610"/>
            <a:ext cx="6480900" cy="5787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1" kern="1200" baseline="0">
                <a:solidFill>
                  <a:srgbClr val="FFCB05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dirty="0"/>
              <a:t>KONU BAŞLIKLI BÜYÜK HARF 28PT</a:t>
            </a:r>
          </a:p>
        </p:txBody>
      </p:sp>
    </p:spTree>
    <p:extLst>
      <p:ext uri="{BB962C8B-B14F-4D97-AF65-F5344CB8AC3E}">
        <p14:creationId xmlns:p14="http://schemas.microsoft.com/office/powerpoint/2010/main" val="26569857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bg>
      <p:bgPr>
        <a:solidFill>
          <a:srgbClr val="249CC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3889" y="0"/>
            <a:ext cx="9140111" cy="692620"/>
          </a:xfrm>
          <a:prstGeom prst="rect">
            <a:avLst/>
          </a:prstGeom>
          <a:gradFill>
            <a:gsLst>
              <a:gs pos="45000">
                <a:srgbClr val="010787"/>
              </a:gs>
              <a:gs pos="100000">
                <a:srgbClr val="013BA5"/>
              </a:gs>
              <a:gs pos="85000">
                <a:srgbClr val="028AD3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 descr="TRKCLL 3D LOGO beyaz-02 copy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55587" y="35294"/>
            <a:ext cx="2020008" cy="651336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ctrTitle" hasCustomPrompt="1"/>
          </p:nvPr>
        </p:nvSpPr>
        <p:spPr>
          <a:xfrm>
            <a:off x="1331550" y="1340710"/>
            <a:ext cx="7527916" cy="720080"/>
          </a:xfrm>
        </p:spPr>
        <p:txBody>
          <a:bodyPr>
            <a:normAutofit/>
          </a:bodyPr>
          <a:lstStyle>
            <a:lvl1pPr algn="r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tr-TR" dirty="0"/>
              <a:t>SEPARATÖR SAYFA BİLGİSİ 36pt</a:t>
            </a:r>
          </a:p>
        </p:txBody>
      </p:sp>
      <p:sp>
        <p:nvSpPr>
          <p:cNvPr id="20" name="Freeform 10"/>
          <p:cNvSpPr>
            <a:spLocks/>
          </p:cNvSpPr>
          <p:nvPr userDrawn="1"/>
        </p:nvSpPr>
        <p:spPr bwMode="auto">
          <a:xfrm>
            <a:off x="0" y="2387070"/>
            <a:ext cx="3163759" cy="2756430"/>
          </a:xfrm>
          <a:custGeom>
            <a:avLst/>
            <a:gdLst>
              <a:gd name="T0" fmla="*/ 0 w 1809"/>
              <a:gd name="T1" fmla="*/ 766 h 1576"/>
              <a:gd name="T2" fmla="*/ 387 w 1809"/>
              <a:gd name="T3" fmla="*/ 540 h 1576"/>
              <a:gd name="T4" fmla="*/ 386 w 1809"/>
              <a:gd name="T5" fmla="*/ 520 h 1576"/>
              <a:gd name="T6" fmla="*/ 614 w 1809"/>
              <a:gd name="T7" fmla="*/ 292 h 1576"/>
              <a:gd name="T8" fmla="*/ 841 w 1809"/>
              <a:gd name="T9" fmla="*/ 520 h 1576"/>
              <a:gd name="T10" fmla="*/ 614 w 1809"/>
              <a:gd name="T11" fmla="*/ 748 h 1576"/>
              <a:gd name="T12" fmla="*/ 444 w 1809"/>
              <a:gd name="T13" fmla="*/ 671 h 1576"/>
              <a:gd name="T14" fmla="*/ 0 w 1809"/>
              <a:gd name="T15" fmla="*/ 1286 h 1576"/>
              <a:gd name="T16" fmla="*/ 0 w 1809"/>
              <a:gd name="T17" fmla="*/ 1576 h 1576"/>
              <a:gd name="T18" fmla="*/ 222 w 1809"/>
              <a:gd name="T19" fmla="*/ 1576 h 1576"/>
              <a:gd name="T20" fmla="*/ 1103 w 1809"/>
              <a:gd name="T21" fmla="*/ 933 h 1576"/>
              <a:gd name="T22" fmla="*/ 1331 w 1809"/>
              <a:gd name="T23" fmla="*/ 706 h 1576"/>
              <a:gd name="T24" fmla="*/ 1558 w 1809"/>
              <a:gd name="T25" fmla="*/ 934 h 1576"/>
              <a:gd name="T26" fmla="*/ 1331 w 1809"/>
              <a:gd name="T27" fmla="*/ 1161 h 1576"/>
              <a:gd name="T28" fmla="*/ 1158 w 1809"/>
              <a:gd name="T29" fmla="*/ 1083 h 1576"/>
              <a:gd name="T30" fmla="*/ 615 w 1809"/>
              <a:gd name="T31" fmla="*/ 1576 h 1576"/>
              <a:gd name="T32" fmla="*/ 1648 w 1809"/>
              <a:gd name="T33" fmla="*/ 1576 h 1576"/>
              <a:gd name="T34" fmla="*/ 1809 w 1809"/>
              <a:gd name="T35" fmla="*/ 1023 h 1576"/>
              <a:gd name="T36" fmla="*/ 786 w 1809"/>
              <a:gd name="T37" fmla="*/ 0 h 1576"/>
              <a:gd name="T38" fmla="*/ 0 w 1809"/>
              <a:gd name="T39" fmla="*/ 367 h 1576"/>
              <a:gd name="T40" fmla="*/ 0 w 1809"/>
              <a:gd name="T41" fmla="*/ 766 h 15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809" h="1576">
                <a:moveTo>
                  <a:pt x="0" y="766"/>
                </a:moveTo>
                <a:cubicBezTo>
                  <a:pt x="111" y="668"/>
                  <a:pt x="242" y="591"/>
                  <a:pt x="387" y="540"/>
                </a:cubicBezTo>
                <a:cubicBezTo>
                  <a:pt x="386" y="533"/>
                  <a:pt x="386" y="527"/>
                  <a:pt x="386" y="520"/>
                </a:cubicBezTo>
                <a:cubicBezTo>
                  <a:pt x="386" y="394"/>
                  <a:pt x="488" y="292"/>
                  <a:pt x="614" y="292"/>
                </a:cubicBezTo>
                <a:cubicBezTo>
                  <a:pt x="739" y="292"/>
                  <a:pt x="841" y="394"/>
                  <a:pt x="841" y="520"/>
                </a:cubicBezTo>
                <a:cubicBezTo>
                  <a:pt x="841" y="646"/>
                  <a:pt x="739" y="748"/>
                  <a:pt x="614" y="748"/>
                </a:cubicBezTo>
                <a:cubicBezTo>
                  <a:pt x="546" y="748"/>
                  <a:pt x="485" y="718"/>
                  <a:pt x="444" y="671"/>
                </a:cubicBezTo>
                <a:cubicBezTo>
                  <a:pt x="236" y="816"/>
                  <a:pt x="78" y="1032"/>
                  <a:pt x="0" y="1286"/>
                </a:cubicBezTo>
                <a:cubicBezTo>
                  <a:pt x="0" y="1576"/>
                  <a:pt x="0" y="1576"/>
                  <a:pt x="0" y="1576"/>
                </a:cubicBezTo>
                <a:cubicBezTo>
                  <a:pt x="222" y="1576"/>
                  <a:pt x="222" y="1576"/>
                  <a:pt x="222" y="1576"/>
                </a:cubicBezTo>
                <a:cubicBezTo>
                  <a:pt x="424" y="1274"/>
                  <a:pt x="735" y="1044"/>
                  <a:pt x="1103" y="933"/>
                </a:cubicBezTo>
                <a:cubicBezTo>
                  <a:pt x="1103" y="808"/>
                  <a:pt x="1205" y="706"/>
                  <a:pt x="1331" y="706"/>
                </a:cubicBezTo>
                <a:cubicBezTo>
                  <a:pt x="1456" y="706"/>
                  <a:pt x="1558" y="808"/>
                  <a:pt x="1558" y="934"/>
                </a:cubicBezTo>
                <a:cubicBezTo>
                  <a:pt x="1558" y="1060"/>
                  <a:pt x="1456" y="1161"/>
                  <a:pt x="1331" y="1161"/>
                </a:cubicBezTo>
                <a:cubicBezTo>
                  <a:pt x="1262" y="1161"/>
                  <a:pt x="1200" y="1131"/>
                  <a:pt x="1158" y="1083"/>
                </a:cubicBezTo>
                <a:cubicBezTo>
                  <a:pt x="933" y="1176"/>
                  <a:pt x="742" y="1351"/>
                  <a:pt x="615" y="1576"/>
                </a:cubicBezTo>
                <a:cubicBezTo>
                  <a:pt x="1648" y="1576"/>
                  <a:pt x="1648" y="1576"/>
                  <a:pt x="1648" y="1576"/>
                </a:cubicBezTo>
                <a:cubicBezTo>
                  <a:pt x="1750" y="1416"/>
                  <a:pt x="1809" y="1227"/>
                  <a:pt x="1809" y="1023"/>
                </a:cubicBezTo>
                <a:cubicBezTo>
                  <a:pt x="1809" y="458"/>
                  <a:pt x="1351" y="0"/>
                  <a:pt x="786" y="0"/>
                </a:cubicBezTo>
                <a:cubicBezTo>
                  <a:pt x="470" y="0"/>
                  <a:pt x="188" y="143"/>
                  <a:pt x="0" y="367"/>
                </a:cubicBezTo>
                <a:lnTo>
                  <a:pt x="0" y="76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538817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icture with Caption">
    <p:bg>
      <p:bgPr>
        <a:solidFill>
          <a:srgbClr val="0C08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3889" y="0"/>
            <a:ext cx="9140111" cy="692620"/>
          </a:xfrm>
          <a:prstGeom prst="rect">
            <a:avLst/>
          </a:prstGeom>
          <a:gradFill>
            <a:gsLst>
              <a:gs pos="45000">
                <a:srgbClr val="010787"/>
              </a:gs>
              <a:gs pos="100000">
                <a:srgbClr val="013BA5"/>
              </a:gs>
              <a:gs pos="85000">
                <a:srgbClr val="028AD3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 descr="TRKCLL 3D LOGO beyaz-02 copy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55587" y="35294"/>
            <a:ext cx="2020008" cy="651336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ctrTitle" hasCustomPrompt="1"/>
          </p:nvPr>
        </p:nvSpPr>
        <p:spPr>
          <a:xfrm>
            <a:off x="1331550" y="1340710"/>
            <a:ext cx="7527916" cy="720080"/>
          </a:xfrm>
        </p:spPr>
        <p:txBody>
          <a:bodyPr>
            <a:normAutofit/>
          </a:bodyPr>
          <a:lstStyle>
            <a:lvl1pPr algn="r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tr-TR" dirty="0"/>
              <a:t>SEPARATÖR SAYFA BİLGİSİ 36pt</a:t>
            </a:r>
          </a:p>
        </p:txBody>
      </p:sp>
      <p:sp>
        <p:nvSpPr>
          <p:cNvPr id="19" name="Freeform 10"/>
          <p:cNvSpPr>
            <a:spLocks/>
          </p:cNvSpPr>
          <p:nvPr userDrawn="1"/>
        </p:nvSpPr>
        <p:spPr bwMode="auto">
          <a:xfrm>
            <a:off x="0" y="2387070"/>
            <a:ext cx="3163759" cy="2756430"/>
          </a:xfrm>
          <a:custGeom>
            <a:avLst/>
            <a:gdLst>
              <a:gd name="T0" fmla="*/ 0 w 1809"/>
              <a:gd name="T1" fmla="*/ 766 h 1576"/>
              <a:gd name="T2" fmla="*/ 387 w 1809"/>
              <a:gd name="T3" fmla="*/ 540 h 1576"/>
              <a:gd name="T4" fmla="*/ 386 w 1809"/>
              <a:gd name="T5" fmla="*/ 520 h 1576"/>
              <a:gd name="T6" fmla="*/ 614 w 1809"/>
              <a:gd name="T7" fmla="*/ 292 h 1576"/>
              <a:gd name="T8" fmla="*/ 841 w 1809"/>
              <a:gd name="T9" fmla="*/ 520 h 1576"/>
              <a:gd name="T10" fmla="*/ 614 w 1809"/>
              <a:gd name="T11" fmla="*/ 748 h 1576"/>
              <a:gd name="T12" fmla="*/ 444 w 1809"/>
              <a:gd name="T13" fmla="*/ 671 h 1576"/>
              <a:gd name="T14" fmla="*/ 0 w 1809"/>
              <a:gd name="T15" fmla="*/ 1286 h 1576"/>
              <a:gd name="T16" fmla="*/ 0 w 1809"/>
              <a:gd name="T17" fmla="*/ 1576 h 1576"/>
              <a:gd name="T18" fmla="*/ 222 w 1809"/>
              <a:gd name="T19" fmla="*/ 1576 h 1576"/>
              <a:gd name="T20" fmla="*/ 1103 w 1809"/>
              <a:gd name="T21" fmla="*/ 933 h 1576"/>
              <a:gd name="T22" fmla="*/ 1331 w 1809"/>
              <a:gd name="T23" fmla="*/ 706 h 1576"/>
              <a:gd name="T24" fmla="*/ 1558 w 1809"/>
              <a:gd name="T25" fmla="*/ 934 h 1576"/>
              <a:gd name="T26" fmla="*/ 1331 w 1809"/>
              <a:gd name="T27" fmla="*/ 1161 h 1576"/>
              <a:gd name="T28" fmla="*/ 1158 w 1809"/>
              <a:gd name="T29" fmla="*/ 1083 h 1576"/>
              <a:gd name="T30" fmla="*/ 615 w 1809"/>
              <a:gd name="T31" fmla="*/ 1576 h 1576"/>
              <a:gd name="T32" fmla="*/ 1648 w 1809"/>
              <a:gd name="T33" fmla="*/ 1576 h 1576"/>
              <a:gd name="T34" fmla="*/ 1809 w 1809"/>
              <a:gd name="T35" fmla="*/ 1023 h 1576"/>
              <a:gd name="T36" fmla="*/ 786 w 1809"/>
              <a:gd name="T37" fmla="*/ 0 h 1576"/>
              <a:gd name="T38" fmla="*/ 0 w 1809"/>
              <a:gd name="T39" fmla="*/ 367 h 1576"/>
              <a:gd name="T40" fmla="*/ 0 w 1809"/>
              <a:gd name="T41" fmla="*/ 766 h 15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809" h="1576">
                <a:moveTo>
                  <a:pt x="0" y="766"/>
                </a:moveTo>
                <a:cubicBezTo>
                  <a:pt x="111" y="668"/>
                  <a:pt x="242" y="591"/>
                  <a:pt x="387" y="540"/>
                </a:cubicBezTo>
                <a:cubicBezTo>
                  <a:pt x="386" y="533"/>
                  <a:pt x="386" y="527"/>
                  <a:pt x="386" y="520"/>
                </a:cubicBezTo>
                <a:cubicBezTo>
                  <a:pt x="386" y="394"/>
                  <a:pt x="488" y="292"/>
                  <a:pt x="614" y="292"/>
                </a:cubicBezTo>
                <a:cubicBezTo>
                  <a:pt x="739" y="292"/>
                  <a:pt x="841" y="394"/>
                  <a:pt x="841" y="520"/>
                </a:cubicBezTo>
                <a:cubicBezTo>
                  <a:pt x="841" y="646"/>
                  <a:pt x="739" y="748"/>
                  <a:pt x="614" y="748"/>
                </a:cubicBezTo>
                <a:cubicBezTo>
                  <a:pt x="546" y="748"/>
                  <a:pt x="485" y="718"/>
                  <a:pt x="444" y="671"/>
                </a:cubicBezTo>
                <a:cubicBezTo>
                  <a:pt x="236" y="816"/>
                  <a:pt x="78" y="1032"/>
                  <a:pt x="0" y="1286"/>
                </a:cubicBezTo>
                <a:cubicBezTo>
                  <a:pt x="0" y="1576"/>
                  <a:pt x="0" y="1576"/>
                  <a:pt x="0" y="1576"/>
                </a:cubicBezTo>
                <a:cubicBezTo>
                  <a:pt x="222" y="1576"/>
                  <a:pt x="222" y="1576"/>
                  <a:pt x="222" y="1576"/>
                </a:cubicBezTo>
                <a:cubicBezTo>
                  <a:pt x="424" y="1274"/>
                  <a:pt x="735" y="1044"/>
                  <a:pt x="1103" y="933"/>
                </a:cubicBezTo>
                <a:cubicBezTo>
                  <a:pt x="1103" y="808"/>
                  <a:pt x="1205" y="706"/>
                  <a:pt x="1331" y="706"/>
                </a:cubicBezTo>
                <a:cubicBezTo>
                  <a:pt x="1456" y="706"/>
                  <a:pt x="1558" y="808"/>
                  <a:pt x="1558" y="934"/>
                </a:cubicBezTo>
                <a:cubicBezTo>
                  <a:pt x="1558" y="1060"/>
                  <a:pt x="1456" y="1161"/>
                  <a:pt x="1331" y="1161"/>
                </a:cubicBezTo>
                <a:cubicBezTo>
                  <a:pt x="1262" y="1161"/>
                  <a:pt x="1200" y="1131"/>
                  <a:pt x="1158" y="1083"/>
                </a:cubicBezTo>
                <a:cubicBezTo>
                  <a:pt x="933" y="1176"/>
                  <a:pt x="742" y="1351"/>
                  <a:pt x="615" y="1576"/>
                </a:cubicBezTo>
                <a:cubicBezTo>
                  <a:pt x="1648" y="1576"/>
                  <a:pt x="1648" y="1576"/>
                  <a:pt x="1648" y="1576"/>
                </a:cubicBezTo>
                <a:cubicBezTo>
                  <a:pt x="1750" y="1416"/>
                  <a:pt x="1809" y="1227"/>
                  <a:pt x="1809" y="1023"/>
                </a:cubicBezTo>
                <a:cubicBezTo>
                  <a:pt x="1809" y="458"/>
                  <a:pt x="1351" y="0"/>
                  <a:pt x="786" y="0"/>
                </a:cubicBezTo>
                <a:cubicBezTo>
                  <a:pt x="470" y="0"/>
                  <a:pt x="188" y="143"/>
                  <a:pt x="0" y="367"/>
                </a:cubicBezTo>
                <a:lnTo>
                  <a:pt x="0" y="76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65786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bg>
      <p:bgPr>
        <a:solidFill>
          <a:srgbClr val="FCCC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>
          <a:xfrm>
            <a:off x="1331550" y="1340710"/>
            <a:ext cx="7527916" cy="720080"/>
          </a:xfrm>
        </p:spPr>
        <p:txBody>
          <a:bodyPr>
            <a:normAutofit/>
          </a:bodyPr>
          <a:lstStyle>
            <a:lvl1pPr algn="r">
              <a:defRPr sz="3600" b="1">
                <a:solidFill>
                  <a:srgbClr val="000888"/>
                </a:solidFill>
              </a:defRPr>
            </a:lvl1pPr>
          </a:lstStyle>
          <a:p>
            <a:r>
              <a:rPr lang="tr-TR" dirty="0"/>
              <a:t>SEPARATÖR SAYFA BİLGİSİ 36pt</a:t>
            </a:r>
          </a:p>
        </p:txBody>
      </p:sp>
      <p:sp>
        <p:nvSpPr>
          <p:cNvPr id="17" name="Rectangle 16"/>
          <p:cNvSpPr/>
          <p:nvPr userDrawn="1"/>
        </p:nvSpPr>
        <p:spPr>
          <a:xfrm>
            <a:off x="3889" y="0"/>
            <a:ext cx="9140111" cy="692620"/>
          </a:xfrm>
          <a:prstGeom prst="rect">
            <a:avLst/>
          </a:prstGeom>
          <a:gradFill>
            <a:gsLst>
              <a:gs pos="45000">
                <a:srgbClr val="010787"/>
              </a:gs>
              <a:gs pos="100000">
                <a:srgbClr val="013BA5"/>
              </a:gs>
              <a:gs pos="85000">
                <a:srgbClr val="028AD3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 descr="TRKCLL 3D LOGO beyaz-02 copy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55587" y="35294"/>
            <a:ext cx="2020008" cy="651336"/>
          </a:xfrm>
          <a:prstGeom prst="rect">
            <a:avLst/>
          </a:prstGeom>
        </p:spPr>
      </p:pic>
      <p:sp>
        <p:nvSpPr>
          <p:cNvPr id="19" name="Freeform 10"/>
          <p:cNvSpPr>
            <a:spLocks/>
          </p:cNvSpPr>
          <p:nvPr userDrawn="1"/>
        </p:nvSpPr>
        <p:spPr bwMode="auto">
          <a:xfrm>
            <a:off x="0" y="2387070"/>
            <a:ext cx="3163759" cy="2756430"/>
          </a:xfrm>
          <a:custGeom>
            <a:avLst/>
            <a:gdLst>
              <a:gd name="T0" fmla="*/ 0 w 1809"/>
              <a:gd name="T1" fmla="*/ 766 h 1576"/>
              <a:gd name="T2" fmla="*/ 387 w 1809"/>
              <a:gd name="T3" fmla="*/ 540 h 1576"/>
              <a:gd name="T4" fmla="*/ 386 w 1809"/>
              <a:gd name="T5" fmla="*/ 520 h 1576"/>
              <a:gd name="T6" fmla="*/ 614 w 1809"/>
              <a:gd name="T7" fmla="*/ 292 h 1576"/>
              <a:gd name="T8" fmla="*/ 841 w 1809"/>
              <a:gd name="T9" fmla="*/ 520 h 1576"/>
              <a:gd name="T10" fmla="*/ 614 w 1809"/>
              <a:gd name="T11" fmla="*/ 748 h 1576"/>
              <a:gd name="T12" fmla="*/ 444 w 1809"/>
              <a:gd name="T13" fmla="*/ 671 h 1576"/>
              <a:gd name="T14" fmla="*/ 0 w 1809"/>
              <a:gd name="T15" fmla="*/ 1286 h 1576"/>
              <a:gd name="T16" fmla="*/ 0 w 1809"/>
              <a:gd name="T17" fmla="*/ 1576 h 1576"/>
              <a:gd name="T18" fmla="*/ 222 w 1809"/>
              <a:gd name="T19" fmla="*/ 1576 h 1576"/>
              <a:gd name="T20" fmla="*/ 1103 w 1809"/>
              <a:gd name="T21" fmla="*/ 933 h 1576"/>
              <a:gd name="T22" fmla="*/ 1331 w 1809"/>
              <a:gd name="T23" fmla="*/ 706 h 1576"/>
              <a:gd name="T24" fmla="*/ 1558 w 1809"/>
              <a:gd name="T25" fmla="*/ 934 h 1576"/>
              <a:gd name="T26" fmla="*/ 1331 w 1809"/>
              <a:gd name="T27" fmla="*/ 1161 h 1576"/>
              <a:gd name="T28" fmla="*/ 1158 w 1809"/>
              <a:gd name="T29" fmla="*/ 1083 h 1576"/>
              <a:gd name="T30" fmla="*/ 615 w 1809"/>
              <a:gd name="T31" fmla="*/ 1576 h 1576"/>
              <a:gd name="T32" fmla="*/ 1648 w 1809"/>
              <a:gd name="T33" fmla="*/ 1576 h 1576"/>
              <a:gd name="T34" fmla="*/ 1809 w 1809"/>
              <a:gd name="T35" fmla="*/ 1023 h 1576"/>
              <a:gd name="T36" fmla="*/ 786 w 1809"/>
              <a:gd name="T37" fmla="*/ 0 h 1576"/>
              <a:gd name="T38" fmla="*/ 0 w 1809"/>
              <a:gd name="T39" fmla="*/ 367 h 1576"/>
              <a:gd name="T40" fmla="*/ 0 w 1809"/>
              <a:gd name="T41" fmla="*/ 766 h 15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809" h="1576">
                <a:moveTo>
                  <a:pt x="0" y="766"/>
                </a:moveTo>
                <a:cubicBezTo>
                  <a:pt x="111" y="668"/>
                  <a:pt x="242" y="591"/>
                  <a:pt x="387" y="540"/>
                </a:cubicBezTo>
                <a:cubicBezTo>
                  <a:pt x="386" y="533"/>
                  <a:pt x="386" y="527"/>
                  <a:pt x="386" y="520"/>
                </a:cubicBezTo>
                <a:cubicBezTo>
                  <a:pt x="386" y="394"/>
                  <a:pt x="488" y="292"/>
                  <a:pt x="614" y="292"/>
                </a:cubicBezTo>
                <a:cubicBezTo>
                  <a:pt x="739" y="292"/>
                  <a:pt x="841" y="394"/>
                  <a:pt x="841" y="520"/>
                </a:cubicBezTo>
                <a:cubicBezTo>
                  <a:pt x="841" y="646"/>
                  <a:pt x="739" y="748"/>
                  <a:pt x="614" y="748"/>
                </a:cubicBezTo>
                <a:cubicBezTo>
                  <a:pt x="546" y="748"/>
                  <a:pt x="485" y="718"/>
                  <a:pt x="444" y="671"/>
                </a:cubicBezTo>
                <a:cubicBezTo>
                  <a:pt x="236" y="816"/>
                  <a:pt x="78" y="1032"/>
                  <a:pt x="0" y="1286"/>
                </a:cubicBezTo>
                <a:cubicBezTo>
                  <a:pt x="0" y="1576"/>
                  <a:pt x="0" y="1576"/>
                  <a:pt x="0" y="1576"/>
                </a:cubicBezTo>
                <a:cubicBezTo>
                  <a:pt x="222" y="1576"/>
                  <a:pt x="222" y="1576"/>
                  <a:pt x="222" y="1576"/>
                </a:cubicBezTo>
                <a:cubicBezTo>
                  <a:pt x="424" y="1274"/>
                  <a:pt x="735" y="1044"/>
                  <a:pt x="1103" y="933"/>
                </a:cubicBezTo>
                <a:cubicBezTo>
                  <a:pt x="1103" y="808"/>
                  <a:pt x="1205" y="706"/>
                  <a:pt x="1331" y="706"/>
                </a:cubicBezTo>
                <a:cubicBezTo>
                  <a:pt x="1456" y="706"/>
                  <a:pt x="1558" y="808"/>
                  <a:pt x="1558" y="934"/>
                </a:cubicBezTo>
                <a:cubicBezTo>
                  <a:pt x="1558" y="1060"/>
                  <a:pt x="1456" y="1161"/>
                  <a:pt x="1331" y="1161"/>
                </a:cubicBezTo>
                <a:cubicBezTo>
                  <a:pt x="1262" y="1161"/>
                  <a:pt x="1200" y="1131"/>
                  <a:pt x="1158" y="1083"/>
                </a:cubicBezTo>
                <a:cubicBezTo>
                  <a:pt x="933" y="1176"/>
                  <a:pt x="742" y="1351"/>
                  <a:pt x="615" y="1576"/>
                </a:cubicBezTo>
                <a:cubicBezTo>
                  <a:pt x="1648" y="1576"/>
                  <a:pt x="1648" y="1576"/>
                  <a:pt x="1648" y="1576"/>
                </a:cubicBezTo>
                <a:cubicBezTo>
                  <a:pt x="1750" y="1416"/>
                  <a:pt x="1809" y="1227"/>
                  <a:pt x="1809" y="1023"/>
                </a:cubicBezTo>
                <a:cubicBezTo>
                  <a:pt x="1809" y="458"/>
                  <a:pt x="1351" y="0"/>
                  <a:pt x="786" y="0"/>
                </a:cubicBezTo>
                <a:cubicBezTo>
                  <a:pt x="470" y="0"/>
                  <a:pt x="188" y="143"/>
                  <a:pt x="0" y="367"/>
                </a:cubicBezTo>
                <a:lnTo>
                  <a:pt x="0" y="76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074448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>
          <a:xfrm>
            <a:off x="1331550" y="1340710"/>
            <a:ext cx="7527916" cy="720080"/>
          </a:xfrm>
        </p:spPr>
        <p:txBody>
          <a:bodyPr>
            <a:normAutofit/>
          </a:bodyPr>
          <a:lstStyle>
            <a:lvl1pPr algn="r">
              <a:defRPr sz="3600" b="1">
                <a:solidFill>
                  <a:srgbClr val="000888"/>
                </a:solidFill>
              </a:defRPr>
            </a:lvl1pPr>
          </a:lstStyle>
          <a:p>
            <a:r>
              <a:rPr lang="tr-TR" dirty="0"/>
              <a:t>SEPARATÖR SAYFA BİLGİSİ 36pt</a:t>
            </a:r>
          </a:p>
        </p:txBody>
      </p:sp>
      <p:sp>
        <p:nvSpPr>
          <p:cNvPr id="17" name="Rectangle 16"/>
          <p:cNvSpPr/>
          <p:nvPr userDrawn="1"/>
        </p:nvSpPr>
        <p:spPr>
          <a:xfrm>
            <a:off x="3889" y="0"/>
            <a:ext cx="9140111" cy="692620"/>
          </a:xfrm>
          <a:prstGeom prst="rect">
            <a:avLst/>
          </a:prstGeom>
          <a:gradFill>
            <a:gsLst>
              <a:gs pos="45000">
                <a:srgbClr val="010787"/>
              </a:gs>
              <a:gs pos="100000">
                <a:srgbClr val="013BA5"/>
              </a:gs>
              <a:gs pos="85000">
                <a:srgbClr val="028AD3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 descr="TRKCLL 3D LOGO beyaz-02 copy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55587" y="35294"/>
            <a:ext cx="2020008" cy="651336"/>
          </a:xfrm>
          <a:prstGeom prst="rect">
            <a:avLst/>
          </a:prstGeom>
        </p:spPr>
      </p:pic>
      <p:sp>
        <p:nvSpPr>
          <p:cNvPr id="19" name="Freeform 10"/>
          <p:cNvSpPr>
            <a:spLocks/>
          </p:cNvSpPr>
          <p:nvPr userDrawn="1"/>
        </p:nvSpPr>
        <p:spPr bwMode="auto">
          <a:xfrm>
            <a:off x="0" y="2387070"/>
            <a:ext cx="3163759" cy="2756430"/>
          </a:xfrm>
          <a:custGeom>
            <a:avLst/>
            <a:gdLst>
              <a:gd name="T0" fmla="*/ 0 w 1809"/>
              <a:gd name="T1" fmla="*/ 766 h 1576"/>
              <a:gd name="T2" fmla="*/ 387 w 1809"/>
              <a:gd name="T3" fmla="*/ 540 h 1576"/>
              <a:gd name="T4" fmla="*/ 386 w 1809"/>
              <a:gd name="T5" fmla="*/ 520 h 1576"/>
              <a:gd name="T6" fmla="*/ 614 w 1809"/>
              <a:gd name="T7" fmla="*/ 292 h 1576"/>
              <a:gd name="T8" fmla="*/ 841 w 1809"/>
              <a:gd name="T9" fmla="*/ 520 h 1576"/>
              <a:gd name="T10" fmla="*/ 614 w 1809"/>
              <a:gd name="T11" fmla="*/ 748 h 1576"/>
              <a:gd name="T12" fmla="*/ 444 w 1809"/>
              <a:gd name="T13" fmla="*/ 671 h 1576"/>
              <a:gd name="T14" fmla="*/ 0 w 1809"/>
              <a:gd name="T15" fmla="*/ 1286 h 1576"/>
              <a:gd name="T16" fmla="*/ 0 w 1809"/>
              <a:gd name="T17" fmla="*/ 1576 h 1576"/>
              <a:gd name="T18" fmla="*/ 222 w 1809"/>
              <a:gd name="T19" fmla="*/ 1576 h 1576"/>
              <a:gd name="T20" fmla="*/ 1103 w 1809"/>
              <a:gd name="T21" fmla="*/ 933 h 1576"/>
              <a:gd name="T22" fmla="*/ 1331 w 1809"/>
              <a:gd name="T23" fmla="*/ 706 h 1576"/>
              <a:gd name="T24" fmla="*/ 1558 w 1809"/>
              <a:gd name="T25" fmla="*/ 934 h 1576"/>
              <a:gd name="T26" fmla="*/ 1331 w 1809"/>
              <a:gd name="T27" fmla="*/ 1161 h 1576"/>
              <a:gd name="T28" fmla="*/ 1158 w 1809"/>
              <a:gd name="T29" fmla="*/ 1083 h 1576"/>
              <a:gd name="T30" fmla="*/ 615 w 1809"/>
              <a:gd name="T31" fmla="*/ 1576 h 1576"/>
              <a:gd name="T32" fmla="*/ 1648 w 1809"/>
              <a:gd name="T33" fmla="*/ 1576 h 1576"/>
              <a:gd name="T34" fmla="*/ 1809 w 1809"/>
              <a:gd name="T35" fmla="*/ 1023 h 1576"/>
              <a:gd name="T36" fmla="*/ 786 w 1809"/>
              <a:gd name="T37" fmla="*/ 0 h 1576"/>
              <a:gd name="T38" fmla="*/ 0 w 1809"/>
              <a:gd name="T39" fmla="*/ 367 h 1576"/>
              <a:gd name="T40" fmla="*/ 0 w 1809"/>
              <a:gd name="T41" fmla="*/ 766 h 15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809" h="1576">
                <a:moveTo>
                  <a:pt x="0" y="766"/>
                </a:moveTo>
                <a:cubicBezTo>
                  <a:pt x="111" y="668"/>
                  <a:pt x="242" y="591"/>
                  <a:pt x="387" y="540"/>
                </a:cubicBezTo>
                <a:cubicBezTo>
                  <a:pt x="386" y="533"/>
                  <a:pt x="386" y="527"/>
                  <a:pt x="386" y="520"/>
                </a:cubicBezTo>
                <a:cubicBezTo>
                  <a:pt x="386" y="394"/>
                  <a:pt x="488" y="292"/>
                  <a:pt x="614" y="292"/>
                </a:cubicBezTo>
                <a:cubicBezTo>
                  <a:pt x="739" y="292"/>
                  <a:pt x="841" y="394"/>
                  <a:pt x="841" y="520"/>
                </a:cubicBezTo>
                <a:cubicBezTo>
                  <a:pt x="841" y="646"/>
                  <a:pt x="739" y="748"/>
                  <a:pt x="614" y="748"/>
                </a:cubicBezTo>
                <a:cubicBezTo>
                  <a:pt x="546" y="748"/>
                  <a:pt x="485" y="718"/>
                  <a:pt x="444" y="671"/>
                </a:cubicBezTo>
                <a:cubicBezTo>
                  <a:pt x="236" y="816"/>
                  <a:pt x="78" y="1032"/>
                  <a:pt x="0" y="1286"/>
                </a:cubicBezTo>
                <a:cubicBezTo>
                  <a:pt x="0" y="1576"/>
                  <a:pt x="0" y="1576"/>
                  <a:pt x="0" y="1576"/>
                </a:cubicBezTo>
                <a:cubicBezTo>
                  <a:pt x="222" y="1576"/>
                  <a:pt x="222" y="1576"/>
                  <a:pt x="222" y="1576"/>
                </a:cubicBezTo>
                <a:cubicBezTo>
                  <a:pt x="424" y="1274"/>
                  <a:pt x="735" y="1044"/>
                  <a:pt x="1103" y="933"/>
                </a:cubicBezTo>
                <a:cubicBezTo>
                  <a:pt x="1103" y="808"/>
                  <a:pt x="1205" y="706"/>
                  <a:pt x="1331" y="706"/>
                </a:cubicBezTo>
                <a:cubicBezTo>
                  <a:pt x="1456" y="706"/>
                  <a:pt x="1558" y="808"/>
                  <a:pt x="1558" y="934"/>
                </a:cubicBezTo>
                <a:cubicBezTo>
                  <a:pt x="1558" y="1060"/>
                  <a:pt x="1456" y="1161"/>
                  <a:pt x="1331" y="1161"/>
                </a:cubicBezTo>
                <a:cubicBezTo>
                  <a:pt x="1262" y="1161"/>
                  <a:pt x="1200" y="1131"/>
                  <a:pt x="1158" y="1083"/>
                </a:cubicBezTo>
                <a:cubicBezTo>
                  <a:pt x="933" y="1176"/>
                  <a:pt x="742" y="1351"/>
                  <a:pt x="615" y="1576"/>
                </a:cubicBezTo>
                <a:cubicBezTo>
                  <a:pt x="1648" y="1576"/>
                  <a:pt x="1648" y="1576"/>
                  <a:pt x="1648" y="1576"/>
                </a:cubicBezTo>
                <a:cubicBezTo>
                  <a:pt x="1750" y="1416"/>
                  <a:pt x="1809" y="1227"/>
                  <a:pt x="1809" y="1023"/>
                </a:cubicBezTo>
                <a:cubicBezTo>
                  <a:pt x="1809" y="458"/>
                  <a:pt x="1351" y="0"/>
                  <a:pt x="786" y="0"/>
                </a:cubicBezTo>
                <a:cubicBezTo>
                  <a:pt x="470" y="0"/>
                  <a:pt x="188" y="143"/>
                  <a:pt x="0" y="367"/>
                </a:cubicBezTo>
                <a:lnTo>
                  <a:pt x="0" y="766"/>
                </a:lnTo>
                <a:close/>
              </a:path>
            </a:pathLst>
          </a:custGeom>
          <a:solidFill>
            <a:srgbClr val="F9CA3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3676726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locan-1.jp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6885384" cy="5164038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>
            <a:off x="3889" y="0"/>
            <a:ext cx="9140111" cy="692620"/>
          </a:xfrm>
          <a:prstGeom prst="rect">
            <a:avLst/>
          </a:prstGeom>
          <a:gradFill>
            <a:gsLst>
              <a:gs pos="45000">
                <a:srgbClr val="010787"/>
              </a:gs>
              <a:gs pos="100000">
                <a:srgbClr val="013BA5"/>
              </a:gs>
              <a:gs pos="85000">
                <a:srgbClr val="028AD3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TRKCLL 3D LOGO beyaz-02 copy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55587" y="35294"/>
            <a:ext cx="2020008" cy="651336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51400" y="70610"/>
            <a:ext cx="6480900" cy="578779"/>
          </a:xfrm>
        </p:spPr>
        <p:txBody>
          <a:bodyPr>
            <a:normAutofit/>
          </a:bodyPr>
          <a:lstStyle>
            <a:lvl1pPr algn="l">
              <a:defRPr sz="2800" b="1" baseline="0">
                <a:solidFill>
                  <a:srgbClr val="FFCB05"/>
                </a:solidFill>
              </a:defRPr>
            </a:lvl1pPr>
          </a:lstStyle>
          <a:p>
            <a:r>
              <a:rPr lang="tr-TR" dirty="0"/>
              <a:t>KONU BAŞLIKLI BÜYÜK HARF 28PT</a:t>
            </a:r>
          </a:p>
        </p:txBody>
      </p:sp>
    </p:spTree>
    <p:extLst>
      <p:ext uri="{BB962C8B-B14F-4D97-AF65-F5344CB8AC3E}">
        <p14:creationId xmlns:p14="http://schemas.microsoft.com/office/powerpoint/2010/main" val="3436207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67744" y="0"/>
            <a:ext cx="6885383" cy="5164038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4570730" y="2036536"/>
            <a:ext cx="4573270" cy="1149462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ctr">
              <a:defRPr sz="2800" b="1" baseline="0">
                <a:solidFill>
                  <a:srgbClr val="FFCB05"/>
                </a:solidFill>
              </a:defRPr>
            </a:lvl1pPr>
          </a:lstStyle>
          <a:p>
            <a:r>
              <a:rPr lang="tr-TR" dirty="0"/>
              <a:t>SEPARATÖR BAŞLIĞI</a:t>
            </a:r>
            <a:br>
              <a:rPr lang="tr-TR" dirty="0"/>
            </a:br>
            <a:r>
              <a:rPr lang="tr-TR" dirty="0"/>
              <a:t>BÜYÜK HARF 28PT</a:t>
            </a:r>
          </a:p>
        </p:txBody>
      </p:sp>
      <p:pic>
        <p:nvPicPr>
          <p:cNvPr id="12" name="Picture 11" descr="Untitled-1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52108" y="44531"/>
            <a:ext cx="2007706" cy="608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704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3889" y="0"/>
            <a:ext cx="9140111" cy="692620"/>
          </a:xfrm>
          <a:prstGeom prst="rect">
            <a:avLst/>
          </a:prstGeom>
          <a:gradFill>
            <a:gsLst>
              <a:gs pos="45000">
                <a:srgbClr val="010787"/>
              </a:gs>
              <a:gs pos="100000">
                <a:srgbClr val="013BA5"/>
              </a:gs>
              <a:gs pos="85000">
                <a:srgbClr val="028AD3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TRKCLL 3D LOGO beyaz-02 copy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55587" y="35294"/>
            <a:ext cx="2020008" cy="651336"/>
          </a:xfrm>
          <a:prstGeom prst="rect">
            <a:avLst/>
          </a:prstGeom>
        </p:spPr>
      </p:pic>
      <p:sp>
        <p:nvSpPr>
          <p:cNvPr id="9" name="Freeform 8"/>
          <p:cNvSpPr>
            <a:spLocks/>
          </p:cNvSpPr>
          <p:nvPr userDrawn="1"/>
        </p:nvSpPr>
        <p:spPr bwMode="auto">
          <a:xfrm>
            <a:off x="-1" y="3226710"/>
            <a:ext cx="2200041" cy="1916790"/>
          </a:xfrm>
          <a:custGeom>
            <a:avLst/>
            <a:gdLst>
              <a:gd name="T0" fmla="*/ 0 w 1809"/>
              <a:gd name="T1" fmla="*/ 766 h 1576"/>
              <a:gd name="T2" fmla="*/ 387 w 1809"/>
              <a:gd name="T3" fmla="*/ 540 h 1576"/>
              <a:gd name="T4" fmla="*/ 386 w 1809"/>
              <a:gd name="T5" fmla="*/ 520 h 1576"/>
              <a:gd name="T6" fmla="*/ 614 w 1809"/>
              <a:gd name="T7" fmla="*/ 292 h 1576"/>
              <a:gd name="T8" fmla="*/ 841 w 1809"/>
              <a:gd name="T9" fmla="*/ 520 h 1576"/>
              <a:gd name="T10" fmla="*/ 614 w 1809"/>
              <a:gd name="T11" fmla="*/ 748 h 1576"/>
              <a:gd name="T12" fmla="*/ 444 w 1809"/>
              <a:gd name="T13" fmla="*/ 671 h 1576"/>
              <a:gd name="T14" fmla="*/ 0 w 1809"/>
              <a:gd name="T15" fmla="*/ 1286 h 1576"/>
              <a:gd name="T16" fmla="*/ 0 w 1809"/>
              <a:gd name="T17" fmla="*/ 1576 h 1576"/>
              <a:gd name="T18" fmla="*/ 222 w 1809"/>
              <a:gd name="T19" fmla="*/ 1576 h 1576"/>
              <a:gd name="T20" fmla="*/ 1103 w 1809"/>
              <a:gd name="T21" fmla="*/ 933 h 1576"/>
              <a:gd name="T22" fmla="*/ 1331 w 1809"/>
              <a:gd name="T23" fmla="*/ 706 h 1576"/>
              <a:gd name="T24" fmla="*/ 1558 w 1809"/>
              <a:gd name="T25" fmla="*/ 934 h 1576"/>
              <a:gd name="T26" fmla="*/ 1331 w 1809"/>
              <a:gd name="T27" fmla="*/ 1161 h 1576"/>
              <a:gd name="T28" fmla="*/ 1158 w 1809"/>
              <a:gd name="T29" fmla="*/ 1083 h 1576"/>
              <a:gd name="T30" fmla="*/ 615 w 1809"/>
              <a:gd name="T31" fmla="*/ 1576 h 1576"/>
              <a:gd name="T32" fmla="*/ 1648 w 1809"/>
              <a:gd name="T33" fmla="*/ 1576 h 1576"/>
              <a:gd name="T34" fmla="*/ 1809 w 1809"/>
              <a:gd name="T35" fmla="*/ 1023 h 1576"/>
              <a:gd name="T36" fmla="*/ 786 w 1809"/>
              <a:gd name="T37" fmla="*/ 0 h 1576"/>
              <a:gd name="T38" fmla="*/ 0 w 1809"/>
              <a:gd name="T39" fmla="*/ 367 h 1576"/>
              <a:gd name="T40" fmla="*/ 0 w 1809"/>
              <a:gd name="T41" fmla="*/ 766 h 15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809" h="1576">
                <a:moveTo>
                  <a:pt x="0" y="766"/>
                </a:moveTo>
                <a:cubicBezTo>
                  <a:pt x="111" y="668"/>
                  <a:pt x="242" y="591"/>
                  <a:pt x="387" y="540"/>
                </a:cubicBezTo>
                <a:cubicBezTo>
                  <a:pt x="386" y="533"/>
                  <a:pt x="386" y="527"/>
                  <a:pt x="386" y="520"/>
                </a:cubicBezTo>
                <a:cubicBezTo>
                  <a:pt x="386" y="394"/>
                  <a:pt x="488" y="292"/>
                  <a:pt x="614" y="292"/>
                </a:cubicBezTo>
                <a:cubicBezTo>
                  <a:pt x="739" y="292"/>
                  <a:pt x="841" y="394"/>
                  <a:pt x="841" y="520"/>
                </a:cubicBezTo>
                <a:cubicBezTo>
                  <a:pt x="841" y="646"/>
                  <a:pt x="739" y="748"/>
                  <a:pt x="614" y="748"/>
                </a:cubicBezTo>
                <a:cubicBezTo>
                  <a:pt x="546" y="748"/>
                  <a:pt x="485" y="718"/>
                  <a:pt x="444" y="671"/>
                </a:cubicBezTo>
                <a:cubicBezTo>
                  <a:pt x="236" y="816"/>
                  <a:pt x="78" y="1032"/>
                  <a:pt x="0" y="1286"/>
                </a:cubicBezTo>
                <a:cubicBezTo>
                  <a:pt x="0" y="1576"/>
                  <a:pt x="0" y="1576"/>
                  <a:pt x="0" y="1576"/>
                </a:cubicBezTo>
                <a:cubicBezTo>
                  <a:pt x="222" y="1576"/>
                  <a:pt x="222" y="1576"/>
                  <a:pt x="222" y="1576"/>
                </a:cubicBezTo>
                <a:cubicBezTo>
                  <a:pt x="424" y="1274"/>
                  <a:pt x="735" y="1044"/>
                  <a:pt x="1103" y="933"/>
                </a:cubicBezTo>
                <a:cubicBezTo>
                  <a:pt x="1103" y="808"/>
                  <a:pt x="1205" y="706"/>
                  <a:pt x="1331" y="706"/>
                </a:cubicBezTo>
                <a:cubicBezTo>
                  <a:pt x="1456" y="706"/>
                  <a:pt x="1558" y="808"/>
                  <a:pt x="1558" y="934"/>
                </a:cubicBezTo>
                <a:cubicBezTo>
                  <a:pt x="1558" y="1060"/>
                  <a:pt x="1456" y="1161"/>
                  <a:pt x="1331" y="1161"/>
                </a:cubicBezTo>
                <a:cubicBezTo>
                  <a:pt x="1262" y="1161"/>
                  <a:pt x="1200" y="1131"/>
                  <a:pt x="1158" y="1083"/>
                </a:cubicBezTo>
                <a:cubicBezTo>
                  <a:pt x="933" y="1176"/>
                  <a:pt x="742" y="1351"/>
                  <a:pt x="615" y="1576"/>
                </a:cubicBezTo>
                <a:cubicBezTo>
                  <a:pt x="1648" y="1576"/>
                  <a:pt x="1648" y="1576"/>
                  <a:pt x="1648" y="1576"/>
                </a:cubicBezTo>
                <a:cubicBezTo>
                  <a:pt x="1750" y="1416"/>
                  <a:pt x="1809" y="1227"/>
                  <a:pt x="1809" y="1023"/>
                </a:cubicBezTo>
                <a:cubicBezTo>
                  <a:pt x="1809" y="458"/>
                  <a:pt x="1351" y="0"/>
                  <a:pt x="786" y="0"/>
                </a:cubicBezTo>
                <a:cubicBezTo>
                  <a:pt x="470" y="0"/>
                  <a:pt x="188" y="143"/>
                  <a:pt x="0" y="367"/>
                </a:cubicBezTo>
                <a:lnTo>
                  <a:pt x="0" y="766"/>
                </a:lnTo>
                <a:close/>
              </a:path>
            </a:pathLst>
          </a:custGeom>
          <a:solidFill>
            <a:srgbClr val="FFCB05">
              <a:alpha val="30000"/>
            </a:srgb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10" name="Content Placeholder 2"/>
          <p:cNvSpPr>
            <a:spLocks noGrp="1"/>
          </p:cNvSpPr>
          <p:nvPr>
            <p:ph idx="1" hasCustomPrompt="1"/>
          </p:nvPr>
        </p:nvSpPr>
        <p:spPr>
          <a:xfrm>
            <a:off x="251400" y="860508"/>
            <a:ext cx="8112836" cy="1546983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400" b="1" baseline="0">
                <a:solidFill>
                  <a:srgbClr val="101E8A"/>
                </a:solidFill>
              </a:defRPr>
            </a:lvl1pPr>
            <a:lvl2pPr>
              <a:defRPr sz="2800">
                <a:solidFill>
                  <a:srgbClr val="101E8A"/>
                </a:solidFill>
              </a:defRPr>
            </a:lvl2pPr>
            <a:lvl3pPr>
              <a:defRPr sz="2400">
                <a:solidFill>
                  <a:srgbClr val="101E8A"/>
                </a:solidFill>
              </a:defRPr>
            </a:lvl3pPr>
            <a:lvl4pPr>
              <a:defRPr sz="2000">
                <a:solidFill>
                  <a:srgbClr val="101E8A"/>
                </a:solidFill>
              </a:defRPr>
            </a:lvl4pPr>
            <a:lvl5pPr>
              <a:defRPr sz="2000">
                <a:solidFill>
                  <a:srgbClr val="101E8A"/>
                </a:solidFill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tr-TR" dirty="0"/>
              <a:t>Arabaşlıklar (Calibri 24pt </a:t>
            </a:r>
            <a:r>
              <a:rPr lang="tr-TR" dirty="0" err="1"/>
              <a:t>Bold</a:t>
            </a:r>
            <a:r>
              <a:rPr lang="tr-TR" dirty="0"/>
              <a:t>)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0" hasCustomPrompt="1"/>
          </p:nvPr>
        </p:nvSpPr>
        <p:spPr>
          <a:xfrm>
            <a:off x="2449362" y="2596704"/>
            <a:ext cx="5914874" cy="2199549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800" b="0" baseline="0">
                <a:solidFill>
                  <a:srgbClr val="101E8A"/>
                </a:solidFill>
              </a:defRPr>
            </a:lvl1pPr>
            <a:lvl2pPr>
              <a:defRPr sz="2800">
                <a:solidFill>
                  <a:srgbClr val="101E8A"/>
                </a:solidFill>
              </a:defRPr>
            </a:lvl2pPr>
            <a:lvl3pPr>
              <a:defRPr sz="2400">
                <a:solidFill>
                  <a:srgbClr val="101E8A"/>
                </a:solidFill>
              </a:defRPr>
            </a:lvl3pPr>
            <a:lvl4pPr>
              <a:defRPr sz="2000">
                <a:solidFill>
                  <a:srgbClr val="101E8A"/>
                </a:solidFill>
              </a:defRPr>
            </a:lvl4pPr>
            <a:lvl5pPr>
              <a:defRPr sz="2000">
                <a:solidFill>
                  <a:srgbClr val="101E8A"/>
                </a:solidFill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tr-TR" dirty="0"/>
              <a:t>Alt Metin Kısmı (</a:t>
            </a:r>
            <a:r>
              <a:rPr lang="tr-TR" dirty="0" err="1"/>
              <a:t>Calibri</a:t>
            </a:r>
            <a:r>
              <a:rPr lang="tr-TR" dirty="0"/>
              <a:t> 16-20 </a:t>
            </a:r>
            <a:r>
              <a:rPr lang="tr-TR" dirty="0" err="1"/>
              <a:t>pt</a:t>
            </a:r>
            <a:r>
              <a:rPr lang="tr-TR" dirty="0"/>
              <a:t>) 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251400" y="70610"/>
            <a:ext cx="6480900" cy="578779"/>
          </a:xfrm>
        </p:spPr>
        <p:txBody>
          <a:bodyPr>
            <a:normAutofit/>
          </a:bodyPr>
          <a:lstStyle>
            <a:lvl1pPr algn="l">
              <a:defRPr sz="2800" b="1" baseline="0">
                <a:solidFill>
                  <a:srgbClr val="FFCB05"/>
                </a:solidFill>
              </a:defRPr>
            </a:lvl1pPr>
          </a:lstStyle>
          <a:p>
            <a:r>
              <a:rPr lang="tr-TR" dirty="0"/>
              <a:t>KONU BAŞLIKLI BÜYÜK HARF 28PT</a:t>
            </a:r>
          </a:p>
        </p:txBody>
      </p:sp>
    </p:spTree>
    <p:extLst>
      <p:ext uri="{BB962C8B-B14F-4D97-AF65-F5344CB8AC3E}">
        <p14:creationId xmlns:p14="http://schemas.microsoft.com/office/powerpoint/2010/main" val="138180902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406" b="14362"/>
          <a:stretch/>
        </p:blipFill>
        <p:spPr>
          <a:xfrm>
            <a:off x="0" y="0"/>
            <a:ext cx="9152303" cy="5164038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699740" y="2854269"/>
            <a:ext cx="6013470" cy="1149462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2800" b="1" baseline="0">
                <a:solidFill>
                  <a:srgbClr val="FFCB05"/>
                </a:solidFill>
              </a:defRPr>
            </a:lvl1pPr>
          </a:lstStyle>
          <a:p>
            <a:r>
              <a:rPr lang="tr-TR" dirty="0"/>
              <a:t>SEPARATÖR BAŞLIĞI BÜYÜK HARF 28PT</a:t>
            </a:r>
          </a:p>
        </p:txBody>
      </p:sp>
      <p:pic>
        <p:nvPicPr>
          <p:cNvPr id="7" name="Picture 6" descr="Untitled-1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52108" y="44531"/>
            <a:ext cx="2007706" cy="608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66860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5164038"/>
          </a:xfrm>
          <a:prstGeom prst="rect">
            <a:avLst/>
          </a:prstGeom>
          <a:gradFill flip="none" rotWithShape="1">
            <a:gsLst>
              <a:gs pos="0">
                <a:srgbClr val="008ED5"/>
              </a:gs>
              <a:gs pos="82000">
                <a:srgbClr val="000988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Untitled-1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52108" y="44531"/>
            <a:ext cx="2007706" cy="608963"/>
          </a:xfrm>
          <a:prstGeom prst="rect">
            <a:avLst/>
          </a:prstGeom>
        </p:spPr>
      </p:pic>
      <p:pic>
        <p:nvPicPr>
          <p:cNvPr id="7" name="Picture 6" descr="cellocan-2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02336" y="425853"/>
            <a:ext cx="2650974" cy="3035268"/>
          </a:xfrm>
          <a:prstGeom prst="rect">
            <a:avLst/>
          </a:prstGeom>
          <a:effectLst>
            <a:outerShdw blurRad="317500" dir="2700000" sx="101000" sy="101000" algn="tl" rotWithShape="0">
              <a:srgbClr val="000000">
                <a:alpha val="74000"/>
              </a:srgbClr>
            </a:outerShdw>
          </a:effectLst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331550" y="3629308"/>
            <a:ext cx="6480900" cy="1293482"/>
          </a:xfrm>
        </p:spPr>
        <p:txBody>
          <a:bodyPr>
            <a:normAutofit/>
          </a:bodyPr>
          <a:lstStyle>
            <a:lvl1pPr algn="ctr">
              <a:defRPr sz="2800" b="1" baseline="0">
                <a:solidFill>
                  <a:srgbClr val="FFCB05"/>
                </a:solidFill>
              </a:defRPr>
            </a:lvl1pPr>
          </a:lstStyle>
          <a:p>
            <a:r>
              <a:rPr lang="tr-TR" dirty="0"/>
              <a:t>ALTERNATİF KAPAK</a:t>
            </a:r>
            <a:br>
              <a:rPr lang="tr-TR" dirty="0"/>
            </a:br>
            <a:r>
              <a:rPr lang="tr-TR" dirty="0"/>
              <a:t>KONU BAŞLIKLI BÜYÜK HARF 28PT</a:t>
            </a:r>
          </a:p>
        </p:txBody>
      </p:sp>
    </p:spTree>
    <p:extLst>
      <p:ext uri="{BB962C8B-B14F-4D97-AF65-F5344CB8AC3E}">
        <p14:creationId xmlns:p14="http://schemas.microsoft.com/office/powerpoint/2010/main" val="89285950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5164038"/>
          </a:xfrm>
          <a:prstGeom prst="rect">
            <a:avLst/>
          </a:prstGeom>
          <a:gradFill flip="none" rotWithShape="1">
            <a:gsLst>
              <a:gs pos="0">
                <a:srgbClr val="008ED5"/>
              </a:gs>
              <a:gs pos="82000">
                <a:srgbClr val="000988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Untitled-1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52108" y="44531"/>
            <a:ext cx="2007706" cy="608963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331550" y="3629308"/>
            <a:ext cx="6480900" cy="1293482"/>
          </a:xfrm>
        </p:spPr>
        <p:txBody>
          <a:bodyPr>
            <a:normAutofit/>
          </a:bodyPr>
          <a:lstStyle>
            <a:lvl1pPr algn="ctr">
              <a:defRPr sz="2800" b="1" baseline="0">
                <a:solidFill>
                  <a:srgbClr val="FFCB05"/>
                </a:solidFill>
              </a:defRPr>
            </a:lvl1pPr>
          </a:lstStyle>
          <a:p>
            <a:r>
              <a:rPr lang="tr-TR" dirty="0"/>
              <a:t>ALTERNATİF KAPAK</a:t>
            </a:r>
            <a:br>
              <a:rPr lang="tr-TR" dirty="0"/>
            </a:br>
            <a:r>
              <a:rPr lang="tr-TR" dirty="0"/>
              <a:t>KONU BAŞLIKLI BÜYÜK HARF 28PT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13675" y="516913"/>
            <a:ext cx="2480880" cy="2840516"/>
          </a:xfrm>
          <a:prstGeom prst="rect">
            <a:avLst/>
          </a:prstGeom>
          <a:effectLst>
            <a:outerShdw blurRad="317500" dir="2700000" sx="101000" sy="101000" algn="tl" rotWithShape="0">
              <a:srgbClr val="000000">
                <a:alpha val="74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5131787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3889" y="0"/>
            <a:ext cx="9140111" cy="692620"/>
          </a:xfrm>
          <a:prstGeom prst="rect">
            <a:avLst/>
          </a:prstGeom>
          <a:gradFill>
            <a:gsLst>
              <a:gs pos="45000">
                <a:srgbClr val="010787"/>
              </a:gs>
              <a:gs pos="100000">
                <a:srgbClr val="013BA5"/>
              </a:gs>
              <a:gs pos="85000">
                <a:srgbClr val="028AD3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TRKCLL 3D LOGO beyaz-02 copy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55587" y="35294"/>
            <a:ext cx="2020008" cy="651336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51400" y="70610"/>
            <a:ext cx="6480900" cy="578779"/>
          </a:xfrm>
        </p:spPr>
        <p:txBody>
          <a:bodyPr>
            <a:normAutofit/>
          </a:bodyPr>
          <a:lstStyle>
            <a:lvl1pPr algn="l">
              <a:defRPr sz="2800" b="1" baseline="0">
                <a:solidFill>
                  <a:srgbClr val="FFCB05"/>
                </a:solidFill>
              </a:defRPr>
            </a:lvl1pPr>
          </a:lstStyle>
          <a:p>
            <a:r>
              <a:rPr lang="tr-TR" dirty="0"/>
              <a:t>KONU BAŞLIKLI BÜYÜK HARF 28PT</a:t>
            </a:r>
          </a:p>
        </p:txBody>
      </p:sp>
    </p:spTree>
    <p:extLst>
      <p:ext uri="{BB962C8B-B14F-4D97-AF65-F5344CB8AC3E}">
        <p14:creationId xmlns:p14="http://schemas.microsoft.com/office/powerpoint/2010/main" val="251502933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8568961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779764" y="951526"/>
            <a:ext cx="7584472" cy="116023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400" b="1" baseline="0">
                <a:solidFill>
                  <a:srgbClr val="101E8A"/>
                </a:solidFill>
              </a:defRPr>
            </a:lvl1pPr>
            <a:lvl2pPr>
              <a:defRPr sz="2800">
                <a:solidFill>
                  <a:srgbClr val="101E8A"/>
                </a:solidFill>
              </a:defRPr>
            </a:lvl2pPr>
            <a:lvl3pPr>
              <a:defRPr sz="2400">
                <a:solidFill>
                  <a:srgbClr val="101E8A"/>
                </a:solidFill>
              </a:defRPr>
            </a:lvl3pPr>
            <a:lvl4pPr>
              <a:defRPr sz="2000">
                <a:solidFill>
                  <a:srgbClr val="101E8A"/>
                </a:solidFill>
              </a:defRPr>
            </a:lvl4pPr>
            <a:lvl5pPr>
              <a:defRPr sz="2000">
                <a:solidFill>
                  <a:srgbClr val="101E8A"/>
                </a:solidFill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tr-TR" dirty="0"/>
              <a:t>Arabaşlıklar (Calibri 24pt </a:t>
            </a:r>
            <a:r>
              <a:rPr lang="tr-TR" dirty="0" err="1"/>
              <a:t>Bold</a:t>
            </a:r>
            <a:r>
              <a:rPr lang="tr-TR" dirty="0"/>
              <a:t>)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0" hasCustomPrompt="1"/>
          </p:nvPr>
        </p:nvSpPr>
        <p:spPr>
          <a:xfrm>
            <a:off x="779764" y="2355720"/>
            <a:ext cx="7584472" cy="116023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800" b="0" baseline="0">
                <a:solidFill>
                  <a:srgbClr val="101E8A"/>
                </a:solidFill>
              </a:defRPr>
            </a:lvl1pPr>
            <a:lvl2pPr>
              <a:defRPr sz="2800">
                <a:solidFill>
                  <a:srgbClr val="101E8A"/>
                </a:solidFill>
              </a:defRPr>
            </a:lvl2pPr>
            <a:lvl3pPr>
              <a:defRPr sz="2400">
                <a:solidFill>
                  <a:srgbClr val="101E8A"/>
                </a:solidFill>
              </a:defRPr>
            </a:lvl3pPr>
            <a:lvl4pPr>
              <a:defRPr sz="2000">
                <a:solidFill>
                  <a:srgbClr val="101E8A"/>
                </a:solidFill>
              </a:defRPr>
            </a:lvl4pPr>
            <a:lvl5pPr>
              <a:defRPr sz="2000">
                <a:solidFill>
                  <a:srgbClr val="101E8A"/>
                </a:solidFill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tr-TR" dirty="0"/>
              <a:t>Alt Metin Kısmı (</a:t>
            </a:r>
            <a:r>
              <a:rPr lang="tr-TR" dirty="0" err="1"/>
              <a:t>Calibri</a:t>
            </a:r>
            <a:r>
              <a:rPr lang="tr-TR" dirty="0"/>
              <a:t> 16-20 </a:t>
            </a:r>
            <a:r>
              <a:rPr lang="tr-TR" dirty="0" err="1"/>
              <a:t>pt</a:t>
            </a:r>
            <a:r>
              <a:rPr lang="tr-TR" dirty="0"/>
              <a:t>) </a:t>
            </a:r>
          </a:p>
        </p:txBody>
      </p: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251400" y="52958"/>
            <a:ext cx="6480900" cy="434084"/>
          </a:xfrm>
        </p:spPr>
        <p:txBody>
          <a:bodyPr>
            <a:normAutofit/>
          </a:bodyPr>
          <a:lstStyle>
            <a:lvl1pPr algn="l">
              <a:defRPr sz="2800" b="1" baseline="0">
                <a:solidFill>
                  <a:srgbClr val="FFCB05"/>
                </a:solidFill>
              </a:defRPr>
            </a:lvl1pPr>
          </a:lstStyle>
          <a:p>
            <a:r>
              <a:rPr lang="tr-TR" dirty="0"/>
              <a:t>KONU BAŞLIKLI BÜYÜK HARF 28PT</a:t>
            </a:r>
          </a:p>
        </p:txBody>
      </p:sp>
      <p:sp>
        <p:nvSpPr>
          <p:cNvPr id="6" name="Rectangle 16"/>
          <p:cNvSpPr>
            <a:spLocks noChangeArrowheads="1"/>
          </p:cNvSpPr>
          <p:nvPr userDrawn="1"/>
        </p:nvSpPr>
        <p:spPr bwMode="auto">
          <a:xfrm>
            <a:off x="6204916" y="4758348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endParaRPr lang="tr-TR" sz="1200" b="1" dirty="0">
              <a:solidFill>
                <a:schemeClr val="tx1"/>
              </a:solidFill>
            </a:endParaRPr>
          </a:p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D9B82337-7C3B-4B95-BFD1-F8BA8BD53921}" type="slidenum">
              <a:rPr lang="tr-TR" sz="1200" b="1">
                <a:solidFill>
                  <a:schemeClr val="tx1"/>
                </a:solidFill>
              </a:rPr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r>
              <a:rPr lang="tr-TR" sz="1200" b="1" dirty="0">
                <a:solidFill>
                  <a:schemeClr val="tx1"/>
                </a:solidFill>
              </a:rPr>
              <a:t> </a:t>
            </a:r>
            <a:endParaRPr lang="en-US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481596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urkcell_ppt_2.jpg">
            <a:extLst>
              <a:ext uri="{FF2B5EF4-FFF2-40B4-BE49-F238E27FC236}">
                <a16:creationId xmlns:a16="http://schemas.microsoft.com/office/drawing/2014/main" id="{5989BB78-8B12-0045-B17E-F17400E3CC8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1047021-6697-7449-A871-40E059AF410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290977" y="1960373"/>
            <a:ext cx="5300933" cy="654835"/>
          </a:xfrm>
        </p:spPr>
        <p:txBody>
          <a:bodyPr anchor="ctr" anchorCtr="0">
            <a:normAutofit/>
          </a:bodyPr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tr-TR" dirty="0"/>
              <a:t>Başlık metni için tıklayın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E4C217-C85C-0B47-B3FA-B9D2BA5ACFB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290977" y="2730260"/>
            <a:ext cx="5300933" cy="456009"/>
          </a:xfrm>
        </p:spPr>
        <p:txBody>
          <a:bodyPr anchor="ctr" anchorCtr="0"/>
          <a:lstStyle>
            <a:lvl1pPr marL="0" indent="0" algn="l">
              <a:buNone/>
              <a:defRPr sz="1800">
                <a:solidFill>
                  <a:srgbClr val="FFC000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tr-TR" dirty="0"/>
              <a:t>Alt başlık için tıklayın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2A96837-35E7-7542-8DD1-97C8405134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90977" y="4575580"/>
            <a:ext cx="1590280" cy="271863"/>
          </a:xfrm>
        </p:spPr>
        <p:txBody>
          <a:bodyPr anchor="ctr" anchorCtr="0"/>
          <a:lstStyle>
            <a:lvl1pPr algn="l">
              <a:defRPr>
                <a:solidFill>
                  <a:srgbClr val="FFC000"/>
                </a:solidFill>
              </a:defRPr>
            </a:lvl1pPr>
          </a:lstStyle>
          <a:p>
            <a:fld id="{D01208DB-9CCF-5F48-9319-64EC5F05997B}" type="datetimeFigureOut">
              <a:rPr lang="tr-TR" smtClean="0"/>
              <a:pPr/>
              <a:t>20.05.2020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67301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3889" y="0"/>
            <a:ext cx="9140111" cy="692620"/>
          </a:xfrm>
          <a:prstGeom prst="rect">
            <a:avLst/>
          </a:prstGeom>
          <a:gradFill>
            <a:gsLst>
              <a:gs pos="45000">
                <a:srgbClr val="010787"/>
              </a:gs>
              <a:gs pos="100000">
                <a:srgbClr val="013BA5"/>
              </a:gs>
              <a:gs pos="85000">
                <a:srgbClr val="028AD3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TRKCLL 3D LOGO beyaz-02 copy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55587" y="35294"/>
            <a:ext cx="2020008" cy="651336"/>
          </a:xfrm>
          <a:prstGeom prst="rect">
            <a:avLst/>
          </a:prstGeom>
        </p:spPr>
      </p:pic>
      <p:sp>
        <p:nvSpPr>
          <p:cNvPr id="9" name="Content Placeholder 2"/>
          <p:cNvSpPr>
            <a:spLocks noGrp="1"/>
          </p:cNvSpPr>
          <p:nvPr>
            <p:ph idx="1" hasCustomPrompt="1"/>
          </p:nvPr>
        </p:nvSpPr>
        <p:spPr>
          <a:xfrm>
            <a:off x="779764" y="1268700"/>
            <a:ext cx="7584472" cy="1546983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400" b="1" baseline="0">
                <a:solidFill>
                  <a:srgbClr val="101E8A"/>
                </a:solidFill>
              </a:defRPr>
            </a:lvl1pPr>
            <a:lvl2pPr>
              <a:defRPr sz="2800">
                <a:solidFill>
                  <a:srgbClr val="101E8A"/>
                </a:solidFill>
              </a:defRPr>
            </a:lvl2pPr>
            <a:lvl3pPr>
              <a:defRPr sz="2400">
                <a:solidFill>
                  <a:srgbClr val="101E8A"/>
                </a:solidFill>
              </a:defRPr>
            </a:lvl3pPr>
            <a:lvl4pPr>
              <a:defRPr sz="2000">
                <a:solidFill>
                  <a:srgbClr val="101E8A"/>
                </a:solidFill>
              </a:defRPr>
            </a:lvl4pPr>
            <a:lvl5pPr>
              <a:defRPr sz="2000">
                <a:solidFill>
                  <a:srgbClr val="101E8A"/>
                </a:solidFill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tr-TR" dirty="0"/>
              <a:t>Arabaşlıklar (Calibri 24pt </a:t>
            </a:r>
            <a:r>
              <a:rPr lang="tr-TR" dirty="0" err="1"/>
              <a:t>Bold</a:t>
            </a:r>
            <a:r>
              <a:rPr lang="tr-TR" dirty="0"/>
              <a:t>)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0" hasCustomPrompt="1"/>
          </p:nvPr>
        </p:nvSpPr>
        <p:spPr>
          <a:xfrm>
            <a:off x="779764" y="3140960"/>
            <a:ext cx="7584472" cy="1546983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800" b="0" baseline="0">
                <a:solidFill>
                  <a:srgbClr val="101E8A"/>
                </a:solidFill>
              </a:defRPr>
            </a:lvl1pPr>
            <a:lvl2pPr>
              <a:defRPr sz="2800">
                <a:solidFill>
                  <a:srgbClr val="101E8A"/>
                </a:solidFill>
              </a:defRPr>
            </a:lvl2pPr>
            <a:lvl3pPr>
              <a:defRPr sz="2400">
                <a:solidFill>
                  <a:srgbClr val="101E8A"/>
                </a:solidFill>
              </a:defRPr>
            </a:lvl3pPr>
            <a:lvl4pPr>
              <a:defRPr sz="2000">
                <a:solidFill>
                  <a:srgbClr val="101E8A"/>
                </a:solidFill>
              </a:defRPr>
            </a:lvl4pPr>
            <a:lvl5pPr>
              <a:defRPr sz="2000">
                <a:solidFill>
                  <a:srgbClr val="101E8A"/>
                </a:solidFill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tr-TR" dirty="0"/>
              <a:t>Alt Metin Kısmı (</a:t>
            </a:r>
            <a:r>
              <a:rPr lang="tr-TR" dirty="0" err="1"/>
              <a:t>Calibri</a:t>
            </a:r>
            <a:r>
              <a:rPr lang="tr-TR" dirty="0"/>
              <a:t> 16-20 </a:t>
            </a:r>
            <a:r>
              <a:rPr lang="tr-TR" dirty="0" err="1"/>
              <a:t>pt</a:t>
            </a:r>
            <a:r>
              <a:rPr lang="tr-TR" dirty="0"/>
              <a:t>) 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251400" y="70610"/>
            <a:ext cx="6480900" cy="578779"/>
          </a:xfrm>
        </p:spPr>
        <p:txBody>
          <a:bodyPr>
            <a:normAutofit/>
          </a:bodyPr>
          <a:lstStyle>
            <a:lvl1pPr algn="l">
              <a:defRPr sz="2800" b="1" baseline="0">
                <a:solidFill>
                  <a:srgbClr val="FFCB05"/>
                </a:solidFill>
              </a:defRPr>
            </a:lvl1pPr>
          </a:lstStyle>
          <a:p>
            <a:r>
              <a:rPr lang="tr-TR" dirty="0"/>
              <a:t>KONU BAŞLIKLI BÜYÜK HARF 28PT</a:t>
            </a:r>
          </a:p>
        </p:txBody>
      </p:sp>
    </p:spTree>
    <p:extLst>
      <p:ext uri="{BB962C8B-B14F-4D97-AF65-F5344CB8AC3E}">
        <p14:creationId xmlns:p14="http://schemas.microsoft.com/office/powerpoint/2010/main" val="1235947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3889" y="0"/>
            <a:ext cx="9140111" cy="692620"/>
          </a:xfrm>
          <a:prstGeom prst="rect">
            <a:avLst/>
          </a:prstGeom>
          <a:gradFill>
            <a:gsLst>
              <a:gs pos="45000">
                <a:srgbClr val="010787"/>
              </a:gs>
              <a:gs pos="100000">
                <a:srgbClr val="013BA5"/>
              </a:gs>
              <a:gs pos="85000">
                <a:srgbClr val="028AD3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TRKCLL 3D LOGO beyaz-02 copy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55587" y="35294"/>
            <a:ext cx="2020008" cy="651336"/>
          </a:xfrm>
          <a:prstGeom prst="rect">
            <a:avLst/>
          </a:prstGeom>
        </p:spPr>
      </p:pic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79400" y="917202"/>
            <a:ext cx="7585200" cy="432060"/>
          </a:xfrm>
        </p:spPr>
        <p:txBody>
          <a:bodyPr anchor="b">
            <a:normAutofit/>
          </a:bodyPr>
          <a:lstStyle>
            <a:lvl1pPr marL="0" indent="0">
              <a:buNone/>
              <a:defRPr sz="2200" b="1" baseline="0">
                <a:solidFill>
                  <a:srgbClr val="0008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dirty="0"/>
              <a:t>Alt Başlık 22pt Calibri</a:t>
            </a:r>
            <a:endParaRPr lang="en-US" dirty="0"/>
          </a:p>
        </p:txBody>
      </p:sp>
      <p:sp>
        <p:nvSpPr>
          <p:cNvPr id="10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779400" y="1421272"/>
            <a:ext cx="7585200" cy="1640166"/>
          </a:xfrm>
        </p:spPr>
        <p:txBody>
          <a:bodyPr>
            <a:normAutofit/>
          </a:bodyPr>
          <a:lstStyle>
            <a:lvl1pPr marL="0" indent="0">
              <a:buNone/>
              <a:defRPr sz="2000" baseline="0">
                <a:solidFill>
                  <a:srgbClr val="000888"/>
                </a:solidFill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dirty="0"/>
              <a:t>Alt metin 20pt Calibri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251400" y="70610"/>
            <a:ext cx="6480900" cy="578779"/>
          </a:xfrm>
        </p:spPr>
        <p:txBody>
          <a:bodyPr>
            <a:normAutofit/>
          </a:bodyPr>
          <a:lstStyle>
            <a:lvl1pPr algn="l">
              <a:defRPr sz="2800" b="1" baseline="0">
                <a:solidFill>
                  <a:srgbClr val="FFCB05"/>
                </a:solidFill>
              </a:defRPr>
            </a:lvl1pPr>
          </a:lstStyle>
          <a:p>
            <a:r>
              <a:rPr lang="tr-TR" dirty="0"/>
              <a:t>KONU BAŞLIKLI BÜYÜK HARF 28PT</a:t>
            </a:r>
          </a:p>
        </p:txBody>
      </p:sp>
      <p:sp>
        <p:nvSpPr>
          <p:cNvPr id="12" name="Picture Placeholder 13"/>
          <p:cNvSpPr>
            <a:spLocks noGrp="1"/>
          </p:cNvSpPr>
          <p:nvPr>
            <p:ph type="pic" sz="quarter" idx="10" hasCustomPrompt="1"/>
          </p:nvPr>
        </p:nvSpPr>
        <p:spPr>
          <a:xfrm>
            <a:off x="2312270" y="3202335"/>
            <a:ext cx="2779411" cy="1814933"/>
          </a:xfrm>
        </p:spPr>
        <p:txBody>
          <a:bodyPr>
            <a:normAutofit/>
          </a:bodyPr>
          <a:lstStyle>
            <a:lvl1pPr marL="0" indent="0" algn="ctr">
              <a:buNone/>
              <a:defRPr sz="1500" b="1">
                <a:solidFill>
                  <a:srgbClr val="000888"/>
                </a:solidFill>
              </a:defRPr>
            </a:lvl1pPr>
          </a:lstStyle>
          <a:p>
            <a:r>
              <a:rPr lang="tr-TR" dirty="0"/>
              <a:t>Resim Alanı</a:t>
            </a:r>
          </a:p>
        </p:txBody>
      </p:sp>
      <p:sp>
        <p:nvSpPr>
          <p:cNvPr id="13" name="Picture Placeholder 15"/>
          <p:cNvSpPr>
            <a:spLocks noGrp="1"/>
          </p:cNvSpPr>
          <p:nvPr>
            <p:ph type="pic" sz="quarter" idx="11" hasCustomPrompt="1"/>
          </p:nvPr>
        </p:nvSpPr>
        <p:spPr>
          <a:xfrm>
            <a:off x="5585189" y="3205194"/>
            <a:ext cx="2779411" cy="1797041"/>
          </a:xfrm>
        </p:spPr>
        <p:txBody>
          <a:bodyPr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500" b="1">
                <a:solidFill>
                  <a:srgbClr val="000888"/>
                </a:solidFill>
              </a:defRPr>
            </a:lvl1pPr>
          </a:lstStyle>
          <a:p>
            <a:r>
              <a:rPr lang="tr-TR" dirty="0"/>
              <a:t>Resim Alanı</a:t>
            </a:r>
          </a:p>
        </p:txBody>
      </p:sp>
      <p:sp>
        <p:nvSpPr>
          <p:cNvPr id="14" name="Freeform 13"/>
          <p:cNvSpPr>
            <a:spLocks/>
          </p:cNvSpPr>
          <p:nvPr userDrawn="1"/>
        </p:nvSpPr>
        <p:spPr bwMode="auto">
          <a:xfrm>
            <a:off x="-1" y="3202335"/>
            <a:ext cx="2200041" cy="1916790"/>
          </a:xfrm>
          <a:custGeom>
            <a:avLst/>
            <a:gdLst>
              <a:gd name="T0" fmla="*/ 0 w 1809"/>
              <a:gd name="T1" fmla="*/ 766 h 1576"/>
              <a:gd name="T2" fmla="*/ 387 w 1809"/>
              <a:gd name="T3" fmla="*/ 540 h 1576"/>
              <a:gd name="T4" fmla="*/ 386 w 1809"/>
              <a:gd name="T5" fmla="*/ 520 h 1576"/>
              <a:gd name="T6" fmla="*/ 614 w 1809"/>
              <a:gd name="T7" fmla="*/ 292 h 1576"/>
              <a:gd name="T8" fmla="*/ 841 w 1809"/>
              <a:gd name="T9" fmla="*/ 520 h 1576"/>
              <a:gd name="T10" fmla="*/ 614 w 1809"/>
              <a:gd name="T11" fmla="*/ 748 h 1576"/>
              <a:gd name="T12" fmla="*/ 444 w 1809"/>
              <a:gd name="T13" fmla="*/ 671 h 1576"/>
              <a:gd name="T14" fmla="*/ 0 w 1809"/>
              <a:gd name="T15" fmla="*/ 1286 h 1576"/>
              <a:gd name="T16" fmla="*/ 0 w 1809"/>
              <a:gd name="T17" fmla="*/ 1576 h 1576"/>
              <a:gd name="T18" fmla="*/ 222 w 1809"/>
              <a:gd name="T19" fmla="*/ 1576 h 1576"/>
              <a:gd name="T20" fmla="*/ 1103 w 1809"/>
              <a:gd name="T21" fmla="*/ 933 h 1576"/>
              <a:gd name="T22" fmla="*/ 1331 w 1809"/>
              <a:gd name="T23" fmla="*/ 706 h 1576"/>
              <a:gd name="T24" fmla="*/ 1558 w 1809"/>
              <a:gd name="T25" fmla="*/ 934 h 1576"/>
              <a:gd name="T26" fmla="*/ 1331 w 1809"/>
              <a:gd name="T27" fmla="*/ 1161 h 1576"/>
              <a:gd name="T28" fmla="*/ 1158 w 1809"/>
              <a:gd name="T29" fmla="*/ 1083 h 1576"/>
              <a:gd name="T30" fmla="*/ 615 w 1809"/>
              <a:gd name="T31" fmla="*/ 1576 h 1576"/>
              <a:gd name="T32" fmla="*/ 1648 w 1809"/>
              <a:gd name="T33" fmla="*/ 1576 h 1576"/>
              <a:gd name="T34" fmla="*/ 1809 w 1809"/>
              <a:gd name="T35" fmla="*/ 1023 h 1576"/>
              <a:gd name="T36" fmla="*/ 786 w 1809"/>
              <a:gd name="T37" fmla="*/ 0 h 1576"/>
              <a:gd name="T38" fmla="*/ 0 w 1809"/>
              <a:gd name="T39" fmla="*/ 367 h 1576"/>
              <a:gd name="T40" fmla="*/ 0 w 1809"/>
              <a:gd name="T41" fmla="*/ 766 h 15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809" h="1576">
                <a:moveTo>
                  <a:pt x="0" y="766"/>
                </a:moveTo>
                <a:cubicBezTo>
                  <a:pt x="111" y="668"/>
                  <a:pt x="242" y="591"/>
                  <a:pt x="387" y="540"/>
                </a:cubicBezTo>
                <a:cubicBezTo>
                  <a:pt x="386" y="533"/>
                  <a:pt x="386" y="527"/>
                  <a:pt x="386" y="520"/>
                </a:cubicBezTo>
                <a:cubicBezTo>
                  <a:pt x="386" y="394"/>
                  <a:pt x="488" y="292"/>
                  <a:pt x="614" y="292"/>
                </a:cubicBezTo>
                <a:cubicBezTo>
                  <a:pt x="739" y="292"/>
                  <a:pt x="841" y="394"/>
                  <a:pt x="841" y="520"/>
                </a:cubicBezTo>
                <a:cubicBezTo>
                  <a:pt x="841" y="646"/>
                  <a:pt x="739" y="748"/>
                  <a:pt x="614" y="748"/>
                </a:cubicBezTo>
                <a:cubicBezTo>
                  <a:pt x="546" y="748"/>
                  <a:pt x="485" y="718"/>
                  <a:pt x="444" y="671"/>
                </a:cubicBezTo>
                <a:cubicBezTo>
                  <a:pt x="236" y="816"/>
                  <a:pt x="78" y="1032"/>
                  <a:pt x="0" y="1286"/>
                </a:cubicBezTo>
                <a:cubicBezTo>
                  <a:pt x="0" y="1576"/>
                  <a:pt x="0" y="1576"/>
                  <a:pt x="0" y="1576"/>
                </a:cubicBezTo>
                <a:cubicBezTo>
                  <a:pt x="222" y="1576"/>
                  <a:pt x="222" y="1576"/>
                  <a:pt x="222" y="1576"/>
                </a:cubicBezTo>
                <a:cubicBezTo>
                  <a:pt x="424" y="1274"/>
                  <a:pt x="735" y="1044"/>
                  <a:pt x="1103" y="933"/>
                </a:cubicBezTo>
                <a:cubicBezTo>
                  <a:pt x="1103" y="808"/>
                  <a:pt x="1205" y="706"/>
                  <a:pt x="1331" y="706"/>
                </a:cubicBezTo>
                <a:cubicBezTo>
                  <a:pt x="1456" y="706"/>
                  <a:pt x="1558" y="808"/>
                  <a:pt x="1558" y="934"/>
                </a:cubicBezTo>
                <a:cubicBezTo>
                  <a:pt x="1558" y="1060"/>
                  <a:pt x="1456" y="1161"/>
                  <a:pt x="1331" y="1161"/>
                </a:cubicBezTo>
                <a:cubicBezTo>
                  <a:pt x="1262" y="1161"/>
                  <a:pt x="1200" y="1131"/>
                  <a:pt x="1158" y="1083"/>
                </a:cubicBezTo>
                <a:cubicBezTo>
                  <a:pt x="933" y="1176"/>
                  <a:pt x="742" y="1351"/>
                  <a:pt x="615" y="1576"/>
                </a:cubicBezTo>
                <a:cubicBezTo>
                  <a:pt x="1648" y="1576"/>
                  <a:pt x="1648" y="1576"/>
                  <a:pt x="1648" y="1576"/>
                </a:cubicBezTo>
                <a:cubicBezTo>
                  <a:pt x="1750" y="1416"/>
                  <a:pt x="1809" y="1227"/>
                  <a:pt x="1809" y="1023"/>
                </a:cubicBezTo>
                <a:cubicBezTo>
                  <a:pt x="1809" y="458"/>
                  <a:pt x="1351" y="0"/>
                  <a:pt x="786" y="0"/>
                </a:cubicBezTo>
                <a:cubicBezTo>
                  <a:pt x="470" y="0"/>
                  <a:pt x="188" y="143"/>
                  <a:pt x="0" y="367"/>
                </a:cubicBezTo>
                <a:lnTo>
                  <a:pt x="0" y="766"/>
                </a:lnTo>
                <a:close/>
              </a:path>
            </a:pathLst>
          </a:custGeom>
          <a:solidFill>
            <a:srgbClr val="FFCB05">
              <a:alpha val="30000"/>
            </a:srgb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>
              <a:solidFill>
                <a:srgbClr val="00088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2074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3889" y="0"/>
            <a:ext cx="9140111" cy="692620"/>
          </a:xfrm>
          <a:prstGeom prst="rect">
            <a:avLst/>
          </a:prstGeom>
          <a:gradFill>
            <a:gsLst>
              <a:gs pos="45000">
                <a:srgbClr val="010787"/>
              </a:gs>
              <a:gs pos="100000">
                <a:srgbClr val="013BA5"/>
              </a:gs>
              <a:gs pos="85000">
                <a:srgbClr val="028AD3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TRKCLL 3D LOGO beyaz-02 copy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55587" y="35294"/>
            <a:ext cx="2020008" cy="651336"/>
          </a:xfrm>
          <a:prstGeom prst="rect">
            <a:avLst/>
          </a:prstGeom>
        </p:spPr>
      </p:pic>
      <p:sp>
        <p:nvSpPr>
          <p:cNvPr id="10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779400" y="937697"/>
            <a:ext cx="7585200" cy="3629050"/>
          </a:xfrm>
        </p:spPr>
        <p:txBody>
          <a:bodyPr/>
          <a:lstStyle>
            <a:lvl1pPr marL="342900" indent="-342900">
              <a:buSzPct val="100000"/>
              <a:buFontTx/>
              <a:buBlip>
                <a:blip r:embed="rId3"/>
              </a:buBlip>
              <a:defRPr sz="2000" b="1" baseline="0">
                <a:solidFill>
                  <a:srgbClr val="000888"/>
                </a:solidFill>
              </a:defRPr>
            </a:lvl1pPr>
            <a:lvl2pPr>
              <a:defRPr sz="2000">
                <a:solidFill>
                  <a:srgbClr val="000888"/>
                </a:solidFill>
              </a:defRPr>
            </a:lvl2pPr>
            <a:lvl3pPr marL="1143000" indent="-228600">
              <a:buSzPct val="100000"/>
              <a:buFontTx/>
              <a:buBlip>
                <a:blip r:embed="rId3"/>
              </a:buBlip>
              <a:defRPr sz="1800">
                <a:solidFill>
                  <a:srgbClr val="000888"/>
                </a:solidFill>
              </a:defRPr>
            </a:lvl3pPr>
            <a:lvl4pPr>
              <a:defRPr sz="1600">
                <a:solidFill>
                  <a:srgbClr val="000888"/>
                </a:solidFill>
              </a:defRPr>
            </a:lvl4pPr>
            <a:lvl5pPr>
              <a:defRPr sz="1600">
                <a:solidFill>
                  <a:srgbClr val="000888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dirty="0"/>
              <a:t>Arabaşlık 20 pt </a:t>
            </a:r>
            <a:r>
              <a:rPr lang="tr-TR" dirty="0" err="1"/>
              <a:t>calibri</a:t>
            </a:r>
            <a:r>
              <a:rPr lang="tr-TR" dirty="0"/>
              <a:t> </a:t>
            </a:r>
            <a:r>
              <a:rPr lang="tr-TR" dirty="0" err="1"/>
              <a:t>bold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tr-TR" dirty="0"/>
          </a:p>
        </p:txBody>
      </p:sp>
      <p:sp>
        <p:nvSpPr>
          <p:cNvPr id="11" name="Freeform 10"/>
          <p:cNvSpPr>
            <a:spLocks/>
          </p:cNvSpPr>
          <p:nvPr userDrawn="1"/>
        </p:nvSpPr>
        <p:spPr bwMode="auto">
          <a:xfrm>
            <a:off x="-1" y="3226710"/>
            <a:ext cx="2200041" cy="1916790"/>
          </a:xfrm>
          <a:custGeom>
            <a:avLst/>
            <a:gdLst>
              <a:gd name="T0" fmla="*/ 0 w 1809"/>
              <a:gd name="T1" fmla="*/ 766 h 1576"/>
              <a:gd name="T2" fmla="*/ 387 w 1809"/>
              <a:gd name="T3" fmla="*/ 540 h 1576"/>
              <a:gd name="T4" fmla="*/ 386 w 1809"/>
              <a:gd name="T5" fmla="*/ 520 h 1576"/>
              <a:gd name="T6" fmla="*/ 614 w 1809"/>
              <a:gd name="T7" fmla="*/ 292 h 1576"/>
              <a:gd name="T8" fmla="*/ 841 w 1809"/>
              <a:gd name="T9" fmla="*/ 520 h 1576"/>
              <a:gd name="T10" fmla="*/ 614 w 1809"/>
              <a:gd name="T11" fmla="*/ 748 h 1576"/>
              <a:gd name="T12" fmla="*/ 444 w 1809"/>
              <a:gd name="T13" fmla="*/ 671 h 1576"/>
              <a:gd name="T14" fmla="*/ 0 w 1809"/>
              <a:gd name="T15" fmla="*/ 1286 h 1576"/>
              <a:gd name="T16" fmla="*/ 0 w 1809"/>
              <a:gd name="T17" fmla="*/ 1576 h 1576"/>
              <a:gd name="T18" fmla="*/ 222 w 1809"/>
              <a:gd name="T19" fmla="*/ 1576 h 1576"/>
              <a:gd name="T20" fmla="*/ 1103 w 1809"/>
              <a:gd name="T21" fmla="*/ 933 h 1576"/>
              <a:gd name="T22" fmla="*/ 1331 w 1809"/>
              <a:gd name="T23" fmla="*/ 706 h 1576"/>
              <a:gd name="T24" fmla="*/ 1558 w 1809"/>
              <a:gd name="T25" fmla="*/ 934 h 1576"/>
              <a:gd name="T26" fmla="*/ 1331 w 1809"/>
              <a:gd name="T27" fmla="*/ 1161 h 1576"/>
              <a:gd name="T28" fmla="*/ 1158 w 1809"/>
              <a:gd name="T29" fmla="*/ 1083 h 1576"/>
              <a:gd name="T30" fmla="*/ 615 w 1809"/>
              <a:gd name="T31" fmla="*/ 1576 h 1576"/>
              <a:gd name="T32" fmla="*/ 1648 w 1809"/>
              <a:gd name="T33" fmla="*/ 1576 h 1576"/>
              <a:gd name="T34" fmla="*/ 1809 w 1809"/>
              <a:gd name="T35" fmla="*/ 1023 h 1576"/>
              <a:gd name="T36" fmla="*/ 786 w 1809"/>
              <a:gd name="T37" fmla="*/ 0 h 1576"/>
              <a:gd name="T38" fmla="*/ 0 w 1809"/>
              <a:gd name="T39" fmla="*/ 367 h 1576"/>
              <a:gd name="T40" fmla="*/ 0 w 1809"/>
              <a:gd name="T41" fmla="*/ 766 h 15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809" h="1576">
                <a:moveTo>
                  <a:pt x="0" y="766"/>
                </a:moveTo>
                <a:cubicBezTo>
                  <a:pt x="111" y="668"/>
                  <a:pt x="242" y="591"/>
                  <a:pt x="387" y="540"/>
                </a:cubicBezTo>
                <a:cubicBezTo>
                  <a:pt x="386" y="533"/>
                  <a:pt x="386" y="527"/>
                  <a:pt x="386" y="520"/>
                </a:cubicBezTo>
                <a:cubicBezTo>
                  <a:pt x="386" y="394"/>
                  <a:pt x="488" y="292"/>
                  <a:pt x="614" y="292"/>
                </a:cubicBezTo>
                <a:cubicBezTo>
                  <a:pt x="739" y="292"/>
                  <a:pt x="841" y="394"/>
                  <a:pt x="841" y="520"/>
                </a:cubicBezTo>
                <a:cubicBezTo>
                  <a:pt x="841" y="646"/>
                  <a:pt x="739" y="748"/>
                  <a:pt x="614" y="748"/>
                </a:cubicBezTo>
                <a:cubicBezTo>
                  <a:pt x="546" y="748"/>
                  <a:pt x="485" y="718"/>
                  <a:pt x="444" y="671"/>
                </a:cubicBezTo>
                <a:cubicBezTo>
                  <a:pt x="236" y="816"/>
                  <a:pt x="78" y="1032"/>
                  <a:pt x="0" y="1286"/>
                </a:cubicBezTo>
                <a:cubicBezTo>
                  <a:pt x="0" y="1576"/>
                  <a:pt x="0" y="1576"/>
                  <a:pt x="0" y="1576"/>
                </a:cubicBezTo>
                <a:cubicBezTo>
                  <a:pt x="222" y="1576"/>
                  <a:pt x="222" y="1576"/>
                  <a:pt x="222" y="1576"/>
                </a:cubicBezTo>
                <a:cubicBezTo>
                  <a:pt x="424" y="1274"/>
                  <a:pt x="735" y="1044"/>
                  <a:pt x="1103" y="933"/>
                </a:cubicBezTo>
                <a:cubicBezTo>
                  <a:pt x="1103" y="808"/>
                  <a:pt x="1205" y="706"/>
                  <a:pt x="1331" y="706"/>
                </a:cubicBezTo>
                <a:cubicBezTo>
                  <a:pt x="1456" y="706"/>
                  <a:pt x="1558" y="808"/>
                  <a:pt x="1558" y="934"/>
                </a:cubicBezTo>
                <a:cubicBezTo>
                  <a:pt x="1558" y="1060"/>
                  <a:pt x="1456" y="1161"/>
                  <a:pt x="1331" y="1161"/>
                </a:cubicBezTo>
                <a:cubicBezTo>
                  <a:pt x="1262" y="1161"/>
                  <a:pt x="1200" y="1131"/>
                  <a:pt x="1158" y="1083"/>
                </a:cubicBezTo>
                <a:cubicBezTo>
                  <a:pt x="933" y="1176"/>
                  <a:pt x="742" y="1351"/>
                  <a:pt x="615" y="1576"/>
                </a:cubicBezTo>
                <a:cubicBezTo>
                  <a:pt x="1648" y="1576"/>
                  <a:pt x="1648" y="1576"/>
                  <a:pt x="1648" y="1576"/>
                </a:cubicBezTo>
                <a:cubicBezTo>
                  <a:pt x="1750" y="1416"/>
                  <a:pt x="1809" y="1227"/>
                  <a:pt x="1809" y="1023"/>
                </a:cubicBezTo>
                <a:cubicBezTo>
                  <a:pt x="1809" y="458"/>
                  <a:pt x="1351" y="0"/>
                  <a:pt x="786" y="0"/>
                </a:cubicBezTo>
                <a:cubicBezTo>
                  <a:pt x="470" y="0"/>
                  <a:pt x="188" y="143"/>
                  <a:pt x="0" y="367"/>
                </a:cubicBezTo>
                <a:lnTo>
                  <a:pt x="0" y="766"/>
                </a:lnTo>
                <a:close/>
              </a:path>
            </a:pathLst>
          </a:custGeom>
          <a:solidFill>
            <a:srgbClr val="FFCB05">
              <a:alpha val="30000"/>
            </a:srgb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12" name="Title 1"/>
          <p:cNvSpPr txBox="1">
            <a:spLocks/>
          </p:cNvSpPr>
          <p:nvPr userDrawn="1"/>
        </p:nvSpPr>
        <p:spPr>
          <a:xfrm>
            <a:off x="251400" y="70610"/>
            <a:ext cx="6480900" cy="5787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1" kern="1200" baseline="0">
                <a:solidFill>
                  <a:srgbClr val="FFCB05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256399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3889" y="0"/>
            <a:ext cx="9140111" cy="692620"/>
          </a:xfrm>
          <a:prstGeom prst="rect">
            <a:avLst/>
          </a:prstGeom>
          <a:gradFill>
            <a:gsLst>
              <a:gs pos="45000">
                <a:srgbClr val="010787"/>
              </a:gs>
              <a:gs pos="100000">
                <a:srgbClr val="013BA5"/>
              </a:gs>
              <a:gs pos="85000">
                <a:srgbClr val="028AD3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TRKCLL 3D LOGO beyaz-02 copy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55587" y="35294"/>
            <a:ext cx="2020008" cy="651336"/>
          </a:xfrm>
          <a:prstGeom prst="rect">
            <a:avLst/>
          </a:prstGeom>
        </p:spPr>
      </p:pic>
      <p:sp>
        <p:nvSpPr>
          <p:cNvPr id="12" name="Picture Placeholder 13"/>
          <p:cNvSpPr>
            <a:spLocks noGrp="1"/>
          </p:cNvSpPr>
          <p:nvPr>
            <p:ph type="pic" sz="quarter" idx="22" hasCustomPrompt="1"/>
          </p:nvPr>
        </p:nvSpPr>
        <p:spPr>
          <a:xfrm>
            <a:off x="4037945" y="3092414"/>
            <a:ext cx="1496151" cy="1574863"/>
          </a:xfrm>
        </p:spPr>
        <p:txBody>
          <a:bodyPr>
            <a:normAutofit/>
          </a:bodyPr>
          <a:lstStyle>
            <a:lvl1pPr marL="0" indent="0" algn="ctr">
              <a:buNone/>
              <a:defRPr sz="1500" b="1" baseline="0"/>
            </a:lvl1pPr>
          </a:lstStyle>
          <a:p>
            <a:r>
              <a:rPr lang="tr-TR" dirty="0"/>
              <a:t>Resim Alanı</a:t>
            </a:r>
          </a:p>
        </p:txBody>
      </p:sp>
      <p:sp>
        <p:nvSpPr>
          <p:cNvPr id="13" name="Picture Placeholder 13"/>
          <p:cNvSpPr>
            <a:spLocks noGrp="1"/>
          </p:cNvSpPr>
          <p:nvPr>
            <p:ph type="pic" sz="quarter" idx="24" hasCustomPrompt="1"/>
          </p:nvPr>
        </p:nvSpPr>
        <p:spPr>
          <a:xfrm>
            <a:off x="7236370" y="3092414"/>
            <a:ext cx="1496151" cy="1574863"/>
          </a:xfrm>
        </p:spPr>
        <p:txBody>
          <a:bodyPr>
            <a:normAutofit/>
          </a:bodyPr>
          <a:lstStyle>
            <a:lvl1pPr marL="0" indent="0" algn="ctr">
              <a:buNone/>
              <a:defRPr sz="1500" b="1" baseline="0"/>
            </a:lvl1pPr>
          </a:lstStyle>
          <a:p>
            <a:r>
              <a:rPr lang="tr-TR" dirty="0"/>
              <a:t>Resim Alanı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79399" y="792477"/>
            <a:ext cx="7953121" cy="432060"/>
          </a:xfrm>
        </p:spPr>
        <p:txBody>
          <a:bodyPr anchor="b">
            <a:normAutofit/>
          </a:bodyPr>
          <a:lstStyle>
            <a:lvl1pPr marL="0" indent="0">
              <a:buNone/>
              <a:defRPr sz="22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dirty="0"/>
              <a:t>Ara Başlık Calibri Bold 22pt </a:t>
            </a:r>
            <a:endParaRPr lang="en-US" dirty="0"/>
          </a:p>
        </p:txBody>
      </p:sp>
      <p:sp>
        <p:nvSpPr>
          <p:cNvPr id="15" name="Picture Placeholder 13"/>
          <p:cNvSpPr>
            <a:spLocks noGrp="1"/>
          </p:cNvSpPr>
          <p:nvPr>
            <p:ph type="pic" sz="quarter" idx="25" hasCustomPrompt="1"/>
          </p:nvPr>
        </p:nvSpPr>
        <p:spPr>
          <a:xfrm>
            <a:off x="2427759" y="3092414"/>
            <a:ext cx="1496151" cy="1574863"/>
          </a:xfrm>
        </p:spPr>
        <p:txBody>
          <a:bodyPr>
            <a:normAutofit/>
          </a:bodyPr>
          <a:lstStyle>
            <a:lvl1pPr marL="0" indent="0" algn="ctr">
              <a:buNone/>
              <a:defRPr sz="1500" b="1" baseline="0"/>
            </a:lvl1pPr>
          </a:lstStyle>
          <a:p>
            <a:r>
              <a:rPr lang="tr-TR" dirty="0"/>
              <a:t>Resim Alanı</a:t>
            </a:r>
          </a:p>
        </p:txBody>
      </p:sp>
      <p:sp>
        <p:nvSpPr>
          <p:cNvPr id="16" name="Picture Placeholder 13"/>
          <p:cNvSpPr>
            <a:spLocks noGrp="1"/>
          </p:cNvSpPr>
          <p:nvPr>
            <p:ph type="pic" sz="quarter" idx="26" hasCustomPrompt="1"/>
          </p:nvPr>
        </p:nvSpPr>
        <p:spPr>
          <a:xfrm>
            <a:off x="5652150" y="3092414"/>
            <a:ext cx="1496151" cy="1574863"/>
          </a:xfrm>
        </p:spPr>
        <p:txBody>
          <a:bodyPr>
            <a:normAutofit/>
          </a:bodyPr>
          <a:lstStyle>
            <a:lvl1pPr marL="0" indent="0" algn="ctr">
              <a:buNone/>
              <a:defRPr sz="1500" b="1" baseline="0"/>
            </a:lvl1pPr>
          </a:lstStyle>
          <a:p>
            <a:r>
              <a:rPr lang="tr-TR" dirty="0"/>
              <a:t>Resim Alanı</a:t>
            </a:r>
          </a:p>
        </p:txBody>
      </p:sp>
      <p:sp>
        <p:nvSpPr>
          <p:cNvPr id="17" name="Picture Placeholder 13"/>
          <p:cNvSpPr>
            <a:spLocks noGrp="1"/>
          </p:cNvSpPr>
          <p:nvPr>
            <p:ph type="pic" sz="quarter" idx="10" hasCustomPrompt="1"/>
          </p:nvPr>
        </p:nvSpPr>
        <p:spPr>
          <a:xfrm>
            <a:off x="2427759" y="1408337"/>
            <a:ext cx="1496151" cy="1574863"/>
          </a:xfrm>
        </p:spPr>
        <p:txBody>
          <a:bodyPr>
            <a:normAutofit/>
          </a:bodyPr>
          <a:lstStyle>
            <a:lvl1pPr marL="0" indent="0" algn="ctr">
              <a:buNone/>
              <a:defRPr sz="1500" b="1" baseline="0"/>
            </a:lvl1pPr>
          </a:lstStyle>
          <a:p>
            <a:r>
              <a:rPr lang="tr-TR" dirty="0"/>
              <a:t>Resim Alanı</a:t>
            </a:r>
          </a:p>
        </p:txBody>
      </p:sp>
      <p:sp>
        <p:nvSpPr>
          <p:cNvPr id="18" name="Picture Placeholder 13"/>
          <p:cNvSpPr>
            <a:spLocks noGrp="1"/>
          </p:cNvSpPr>
          <p:nvPr>
            <p:ph type="pic" sz="quarter" idx="19" hasCustomPrompt="1"/>
          </p:nvPr>
        </p:nvSpPr>
        <p:spPr>
          <a:xfrm>
            <a:off x="5652150" y="1408337"/>
            <a:ext cx="1496151" cy="1574863"/>
          </a:xfrm>
        </p:spPr>
        <p:txBody>
          <a:bodyPr>
            <a:normAutofit/>
          </a:bodyPr>
          <a:lstStyle>
            <a:lvl1pPr marL="0" indent="0" algn="ctr">
              <a:buNone/>
              <a:defRPr sz="1500" b="1" baseline="0"/>
            </a:lvl1pPr>
          </a:lstStyle>
          <a:p>
            <a:r>
              <a:rPr lang="tr-TR" dirty="0"/>
              <a:t>Resim Alanı</a:t>
            </a:r>
          </a:p>
        </p:txBody>
      </p:sp>
      <p:sp>
        <p:nvSpPr>
          <p:cNvPr id="19" name="Picture Placeholder 13"/>
          <p:cNvSpPr>
            <a:spLocks noGrp="1"/>
          </p:cNvSpPr>
          <p:nvPr>
            <p:ph type="pic" sz="quarter" idx="20" hasCustomPrompt="1"/>
          </p:nvPr>
        </p:nvSpPr>
        <p:spPr>
          <a:xfrm>
            <a:off x="7236370" y="1408337"/>
            <a:ext cx="1496151" cy="1574863"/>
          </a:xfrm>
        </p:spPr>
        <p:txBody>
          <a:bodyPr>
            <a:normAutofit/>
          </a:bodyPr>
          <a:lstStyle>
            <a:lvl1pPr marL="0" indent="0" algn="ctr">
              <a:buNone/>
              <a:defRPr sz="1500" b="1" baseline="0"/>
            </a:lvl1pPr>
          </a:lstStyle>
          <a:p>
            <a:r>
              <a:rPr lang="tr-TR" dirty="0"/>
              <a:t>Resim Alanı</a:t>
            </a:r>
          </a:p>
        </p:txBody>
      </p:sp>
      <p:sp>
        <p:nvSpPr>
          <p:cNvPr id="20" name="Picture Placeholder 13"/>
          <p:cNvSpPr>
            <a:spLocks noGrp="1"/>
          </p:cNvSpPr>
          <p:nvPr>
            <p:ph type="pic" sz="quarter" idx="27" hasCustomPrompt="1"/>
          </p:nvPr>
        </p:nvSpPr>
        <p:spPr>
          <a:xfrm>
            <a:off x="4037945" y="1408337"/>
            <a:ext cx="1496151" cy="1574863"/>
          </a:xfrm>
        </p:spPr>
        <p:txBody>
          <a:bodyPr>
            <a:normAutofit/>
          </a:bodyPr>
          <a:lstStyle>
            <a:lvl1pPr marL="0" indent="0" algn="ctr">
              <a:buNone/>
              <a:defRPr sz="1500" b="1" baseline="0"/>
            </a:lvl1pPr>
          </a:lstStyle>
          <a:p>
            <a:r>
              <a:rPr lang="tr-TR" dirty="0"/>
              <a:t>Resim Alanı</a:t>
            </a:r>
          </a:p>
        </p:txBody>
      </p:sp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251400" y="70610"/>
            <a:ext cx="6480900" cy="578779"/>
          </a:xfrm>
        </p:spPr>
        <p:txBody>
          <a:bodyPr>
            <a:normAutofit/>
          </a:bodyPr>
          <a:lstStyle>
            <a:lvl1pPr algn="l">
              <a:defRPr sz="2800" b="1" baseline="0">
                <a:solidFill>
                  <a:srgbClr val="FFCB05"/>
                </a:solidFill>
              </a:defRPr>
            </a:lvl1pPr>
          </a:lstStyle>
          <a:p>
            <a:r>
              <a:rPr lang="tr-TR" dirty="0"/>
              <a:t>KONU BAŞLIKLI BÜYÜK HARF 28PT</a:t>
            </a:r>
          </a:p>
        </p:txBody>
      </p:sp>
      <p:sp>
        <p:nvSpPr>
          <p:cNvPr id="22" name="Freeform 21"/>
          <p:cNvSpPr>
            <a:spLocks/>
          </p:cNvSpPr>
          <p:nvPr userDrawn="1"/>
        </p:nvSpPr>
        <p:spPr bwMode="auto">
          <a:xfrm>
            <a:off x="-1" y="3226710"/>
            <a:ext cx="2200041" cy="1916790"/>
          </a:xfrm>
          <a:custGeom>
            <a:avLst/>
            <a:gdLst>
              <a:gd name="T0" fmla="*/ 0 w 1809"/>
              <a:gd name="T1" fmla="*/ 766 h 1576"/>
              <a:gd name="T2" fmla="*/ 387 w 1809"/>
              <a:gd name="T3" fmla="*/ 540 h 1576"/>
              <a:gd name="T4" fmla="*/ 386 w 1809"/>
              <a:gd name="T5" fmla="*/ 520 h 1576"/>
              <a:gd name="T6" fmla="*/ 614 w 1809"/>
              <a:gd name="T7" fmla="*/ 292 h 1576"/>
              <a:gd name="T8" fmla="*/ 841 w 1809"/>
              <a:gd name="T9" fmla="*/ 520 h 1576"/>
              <a:gd name="T10" fmla="*/ 614 w 1809"/>
              <a:gd name="T11" fmla="*/ 748 h 1576"/>
              <a:gd name="T12" fmla="*/ 444 w 1809"/>
              <a:gd name="T13" fmla="*/ 671 h 1576"/>
              <a:gd name="T14" fmla="*/ 0 w 1809"/>
              <a:gd name="T15" fmla="*/ 1286 h 1576"/>
              <a:gd name="T16" fmla="*/ 0 w 1809"/>
              <a:gd name="T17" fmla="*/ 1576 h 1576"/>
              <a:gd name="T18" fmla="*/ 222 w 1809"/>
              <a:gd name="T19" fmla="*/ 1576 h 1576"/>
              <a:gd name="T20" fmla="*/ 1103 w 1809"/>
              <a:gd name="T21" fmla="*/ 933 h 1576"/>
              <a:gd name="T22" fmla="*/ 1331 w 1809"/>
              <a:gd name="T23" fmla="*/ 706 h 1576"/>
              <a:gd name="T24" fmla="*/ 1558 w 1809"/>
              <a:gd name="T25" fmla="*/ 934 h 1576"/>
              <a:gd name="T26" fmla="*/ 1331 w 1809"/>
              <a:gd name="T27" fmla="*/ 1161 h 1576"/>
              <a:gd name="T28" fmla="*/ 1158 w 1809"/>
              <a:gd name="T29" fmla="*/ 1083 h 1576"/>
              <a:gd name="T30" fmla="*/ 615 w 1809"/>
              <a:gd name="T31" fmla="*/ 1576 h 1576"/>
              <a:gd name="T32" fmla="*/ 1648 w 1809"/>
              <a:gd name="T33" fmla="*/ 1576 h 1576"/>
              <a:gd name="T34" fmla="*/ 1809 w 1809"/>
              <a:gd name="T35" fmla="*/ 1023 h 1576"/>
              <a:gd name="T36" fmla="*/ 786 w 1809"/>
              <a:gd name="T37" fmla="*/ 0 h 1576"/>
              <a:gd name="T38" fmla="*/ 0 w 1809"/>
              <a:gd name="T39" fmla="*/ 367 h 1576"/>
              <a:gd name="T40" fmla="*/ 0 w 1809"/>
              <a:gd name="T41" fmla="*/ 766 h 15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809" h="1576">
                <a:moveTo>
                  <a:pt x="0" y="766"/>
                </a:moveTo>
                <a:cubicBezTo>
                  <a:pt x="111" y="668"/>
                  <a:pt x="242" y="591"/>
                  <a:pt x="387" y="540"/>
                </a:cubicBezTo>
                <a:cubicBezTo>
                  <a:pt x="386" y="533"/>
                  <a:pt x="386" y="527"/>
                  <a:pt x="386" y="520"/>
                </a:cubicBezTo>
                <a:cubicBezTo>
                  <a:pt x="386" y="394"/>
                  <a:pt x="488" y="292"/>
                  <a:pt x="614" y="292"/>
                </a:cubicBezTo>
                <a:cubicBezTo>
                  <a:pt x="739" y="292"/>
                  <a:pt x="841" y="394"/>
                  <a:pt x="841" y="520"/>
                </a:cubicBezTo>
                <a:cubicBezTo>
                  <a:pt x="841" y="646"/>
                  <a:pt x="739" y="748"/>
                  <a:pt x="614" y="748"/>
                </a:cubicBezTo>
                <a:cubicBezTo>
                  <a:pt x="546" y="748"/>
                  <a:pt x="485" y="718"/>
                  <a:pt x="444" y="671"/>
                </a:cubicBezTo>
                <a:cubicBezTo>
                  <a:pt x="236" y="816"/>
                  <a:pt x="78" y="1032"/>
                  <a:pt x="0" y="1286"/>
                </a:cubicBezTo>
                <a:cubicBezTo>
                  <a:pt x="0" y="1576"/>
                  <a:pt x="0" y="1576"/>
                  <a:pt x="0" y="1576"/>
                </a:cubicBezTo>
                <a:cubicBezTo>
                  <a:pt x="222" y="1576"/>
                  <a:pt x="222" y="1576"/>
                  <a:pt x="222" y="1576"/>
                </a:cubicBezTo>
                <a:cubicBezTo>
                  <a:pt x="424" y="1274"/>
                  <a:pt x="735" y="1044"/>
                  <a:pt x="1103" y="933"/>
                </a:cubicBezTo>
                <a:cubicBezTo>
                  <a:pt x="1103" y="808"/>
                  <a:pt x="1205" y="706"/>
                  <a:pt x="1331" y="706"/>
                </a:cubicBezTo>
                <a:cubicBezTo>
                  <a:pt x="1456" y="706"/>
                  <a:pt x="1558" y="808"/>
                  <a:pt x="1558" y="934"/>
                </a:cubicBezTo>
                <a:cubicBezTo>
                  <a:pt x="1558" y="1060"/>
                  <a:pt x="1456" y="1161"/>
                  <a:pt x="1331" y="1161"/>
                </a:cubicBezTo>
                <a:cubicBezTo>
                  <a:pt x="1262" y="1161"/>
                  <a:pt x="1200" y="1131"/>
                  <a:pt x="1158" y="1083"/>
                </a:cubicBezTo>
                <a:cubicBezTo>
                  <a:pt x="933" y="1176"/>
                  <a:pt x="742" y="1351"/>
                  <a:pt x="615" y="1576"/>
                </a:cubicBezTo>
                <a:cubicBezTo>
                  <a:pt x="1648" y="1576"/>
                  <a:pt x="1648" y="1576"/>
                  <a:pt x="1648" y="1576"/>
                </a:cubicBezTo>
                <a:cubicBezTo>
                  <a:pt x="1750" y="1416"/>
                  <a:pt x="1809" y="1227"/>
                  <a:pt x="1809" y="1023"/>
                </a:cubicBezTo>
                <a:cubicBezTo>
                  <a:pt x="1809" y="458"/>
                  <a:pt x="1351" y="0"/>
                  <a:pt x="786" y="0"/>
                </a:cubicBezTo>
                <a:cubicBezTo>
                  <a:pt x="470" y="0"/>
                  <a:pt x="188" y="143"/>
                  <a:pt x="0" y="367"/>
                </a:cubicBezTo>
                <a:lnTo>
                  <a:pt x="0" y="766"/>
                </a:lnTo>
                <a:close/>
              </a:path>
            </a:pathLst>
          </a:custGeom>
          <a:solidFill>
            <a:srgbClr val="FFCB05">
              <a:alpha val="30000"/>
            </a:srgb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88090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3889" y="0"/>
            <a:ext cx="9140111" cy="692620"/>
          </a:xfrm>
          <a:prstGeom prst="rect">
            <a:avLst/>
          </a:prstGeom>
          <a:gradFill>
            <a:gsLst>
              <a:gs pos="45000">
                <a:srgbClr val="010787"/>
              </a:gs>
              <a:gs pos="100000">
                <a:srgbClr val="013BA5"/>
              </a:gs>
              <a:gs pos="85000">
                <a:srgbClr val="028AD3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TRKCLL 3D LOGO beyaz-02 copy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55587" y="35294"/>
            <a:ext cx="2020008" cy="651336"/>
          </a:xfrm>
          <a:prstGeom prst="rect">
            <a:avLst/>
          </a:prstGeom>
        </p:spPr>
      </p:pic>
      <p:sp>
        <p:nvSpPr>
          <p:cNvPr id="8" name="Picture Placeholder 13"/>
          <p:cNvSpPr>
            <a:spLocks noGrp="1"/>
          </p:cNvSpPr>
          <p:nvPr>
            <p:ph type="pic" sz="quarter" idx="22" hasCustomPrompt="1"/>
          </p:nvPr>
        </p:nvSpPr>
        <p:spPr>
          <a:xfrm>
            <a:off x="2882203" y="3174562"/>
            <a:ext cx="1781806" cy="1596756"/>
          </a:xfrm>
        </p:spPr>
        <p:txBody>
          <a:bodyPr>
            <a:normAutofit/>
          </a:bodyPr>
          <a:lstStyle>
            <a:lvl1pPr marL="0" indent="0" algn="ctr">
              <a:buNone/>
              <a:defRPr sz="1500" b="1" baseline="0"/>
            </a:lvl1pPr>
          </a:lstStyle>
          <a:p>
            <a:r>
              <a:rPr lang="tr-TR" dirty="0"/>
              <a:t>Resim Alanı</a:t>
            </a:r>
          </a:p>
        </p:txBody>
      </p:sp>
      <p:sp>
        <p:nvSpPr>
          <p:cNvPr id="9" name="Picture Placeholder 13"/>
          <p:cNvSpPr>
            <a:spLocks noGrp="1"/>
          </p:cNvSpPr>
          <p:nvPr>
            <p:ph type="pic" sz="quarter" idx="24" hasCustomPrompt="1"/>
          </p:nvPr>
        </p:nvSpPr>
        <p:spPr>
          <a:xfrm>
            <a:off x="6582794" y="3174562"/>
            <a:ext cx="1781806" cy="1596756"/>
          </a:xfrm>
        </p:spPr>
        <p:txBody>
          <a:bodyPr>
            <a:normAutofit/>
          </a:bodyPr>
          <a:lstStyle>
            <a:lvl1pPr marL="0" indent="0" algn="ctr">
              <a:buNone/>
              <a:defRPr sz="1500" b="1" baseline="0"/>
            </a:lvl1pPr>
          </a:lstStyle>
          <a:p>
            <a:r>
              <a:rPr lang="tr-TR" dirty="0"/>
              <a:t>Resim Alanı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79400" y="836640"/>
            <a:ext cx="7585200" cy="432060"/>
          </a:xfrm>
        </p:spPr>
        <p:txBody>
          <a:bodyPr anchor="b">
            <a:normAutofit/>
          </a:bodyPr>
          <a:lstStyle>
            <a:lvl1pPr marL="0" indent="0">
              <a:buNone/>
              <a:defRPr sz="22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dirty="0"/>
              <a:t>Ara Başlık Calibri Bold 22pt </a:t>
            </a:r>
            <a:endParaRPr lang="en-US" dirty="0"/>
          </a:p>
        </p:txBody>
      </p:sp>
      <p:sp>
        <p:nvSpPr>
          <p:cNvPr id="11" name="Picture Placeholder 13"/>
          <p:cNvSpPr>
            <a:spLocks noGrp="1"/>
          </p:cNvSpPr>
          <p:nvPr>
            <p:ph type="pic" sz="quarter" idx="25" hasCustomPrompt="1"/>
          </p:nvPr>
        </p:nvSpPr>
        <p:spPr>
          <a:xfrm>
            <a:off x="1031907" y="3174562"/>
            <a:ext cx="1781806" cy="1596756"/>
          </a:xfrm>
        </p:spPr>
        <p:txBody>
          <a:bodyPr>
            <a:normAutofit/>
          </a:bodyPr>
          <a:lstStyle>
            <a:lvl1pPr marL="0" indent="0" algn="ctr">
              <a:buNone/>
              <a:defRPr sz="1500" b="1" baseline="0"/>
            </a:lvl1pPr>
          </a:lstStyle>
          <a:p>
            <a:r>
              <a:rPr lang="tr-TR" dirty="0"/>
              <a:t>Resim Alanı</a:t>
            </a:r>
          </a:p>
        </p:txBody>
      </p:sp>
      <p:sp>
        <p:nvSpPr>
          <p:cNvPr id="12" name="Picture Placeholder 13"/>
          <p:cNvSpPr>
            <a:spLocks noGrp="1"/>
          </p:cNvSpPr>
          <p:nvPr>
            <p:ph type="pic" sz="quarter" idx="26" hasCustomPrompt="1"/>
          </p:nvPr>
        </p:nvSpPr>
        <p:spPr>
          <a:xfrm>
            <a:off x="4732499" y="3174562"/>
            <a:ext cx="1781806" cy="1596756"/>
          </a:xfrm>
        </p:spPr>
        <p:txBody>
          <a:bodyPr>
            <a:normAutofit/>
          </a:bodyPr>
          <a:lstStyle>
            <a:lvl1pPr marL="0" indent="0" algn="ctr">
              <a:buNone/>
              <a:defRPr sz="1500" b="1" baseline="0"/>
            </a:lvl1pPr>
          </a:lstStyle>
          <a:p>
            <a:r>
              <a:rPr lang="tr-TR" dirty="0"/>
              <a:t>Resim Alanı</a:t>
            </a:r>
          </a:p>
        </p:txBody>
      </p:sp>
      <p:sp>
        <p:nvSpPr>
          <p:cNvPr id="13" name="Picture Placeholder 13"/>
          <p:cNvSpPr>
            <a:spLocks noGrp="1"/>
          </p:cNvSpPr>
          <p:nvPr>
            <p:ph type="pic" sz="quarter" idx="10" hasCustomPrompt="1"/>
          </p:nvPr>
        </p:nvSpPr>
        <p:spPr>
          <a:xfrm>
            <a:off x="1031907" y="1411117"/>
            <a:ext cx="1781806" cy="1596756"/>
          </a:xfrm>
        </p:spPr>
        <p:txBody>
          <a:bodyPr>
            <a:normAutofit/>
          </a:bodyPr>
          <a:lstStyle>
            <a:lvl1pPr marL="0" indent="0" algn="ctr">
              <a:buNone/>
              <a:defRPr sz="1500" b="1" baseline="0"/>
            </a:lvl1pPr>
          </a:lstStyle>
          <a:p>
            <a:r>
              <a:rPr lang="tr-TR" dirty="0"/>
              <a:t>Resim Alanı</a:t>
            </a:r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9" hasCustomPrompt="1"/>
          </p:nvPr>
        </p:nvSpPr>
        <p:spPr>
          <a:xfrm>
            <a:off x="4732499" y="1411117"/>
            <a:ext cx="1781806" cy="1596756"/>
          </a:xfrm>
        </p:spPr>
        <p:txBody>
          <a:bodyPr>
            <a:normAutofit/>
          </a:bodyPr>
          <a:lstStyle>
            <a:lvl1pPr marL="0" indent="0" algn="ctr">
              <a:buNone/>
              <a:defRPr sz="1500" b="1" baseline="0"/>
            </a:lvl1pPr>
          </a:lstStyle>
          <a:p>
            <a:r>
              <a:rPr lang="tr-TR" dirty="0"/>
              <a:t>Resim Alanı</a:t>
            </a:r>
          </a:p>
        </p:txBody>
      </p:sp>
      <p:sp>
        <p:nvSpPr>
          <p:cNvPr id="15" name="Picture Placeholder 13"/>
          <p:cNvSpPr>
            <a:spLocks noGrp="1"/>
          </p:cNvSpPr>
          <p:nvPr>
            <p:ph type="pic" sz="quarter" idx="20" hasCustomPrompt="1"/>
          </p:nvPr>
        </p:nvSpPr>
        <p:spPr>
          <a:xfrm>
            <a:off x="6582794" y="1411117"/>
            <a:ext cx="1781806" cy="1596756"/>
          </a:xfrm>
        </p:spPr>
        <p:txBody>
          <a:bodyPr>
            <a:normAutofit/>
          </a:bodyPr>
          <a:lstStyle>
            <a:lvl1pPr marL="0" indent="0" algn="ctr">
              <a:buNone/>
              <a:defRPr sz="1500" b="1" baseline="0"/>
            </a:lvl1pPr>
          </a:lstStyle>
          <a:p>
            <a:r>
              <a:rPr lang="tr-TR" dirty="0"/>
              <a:t>Resim Alanı</a:t>
            </a:r>
          </a:p>
        </p:txBody>
      </p:sp>
      <p:sp>
        <p:nvSpPr>
          <p:cNvPr id="16" name="Picture Placeholder 13"/>
          <p:cNvSpPr>
            <a:spLocks noGrp="1"/>
          </p:cNvSpPr>
          <p:nvPr>
            <p:ph type="pic" sz="quarter" idx="27" hasCustomPrompt="1"/>
          </p:nvPr>
        </p:nvSpPr>
        <p:spPr>
          <a:xfrm>
            <a:off x="2882203" y="1411117"/>
            <a:ext cx="1781806" cy="1596756"/>
          </a:xfrm>
        </p:spPr>
        <p:txBody>
          <a:bodyPr>
            <a:normAutofit/>
          </a:bodyPr>
          <a:lstStyle>
            <a:lvl1pPr marL="0" indent="0" algn="ctr">
              <a:buNone/>
              <a:defRPr sz="1500" b="1" baseline="0"/>
            </a:lvl1pPr>
          </a:lstStyle>
          <a:p>
            <a:r>
              <a:rPr lang="tr-TR" dirty="0"/>
              <a:t>Resim Alanı</a:t>
            </a:r>
          </a:p>
        </p:txBody>
      </p:sp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251400" y="70610"/>
            <a:ext cx="6480900" cy="578779"/>
          </a:xfrm>
        </p:spPr>
        <p:txBody>
          <a:bodyPr>
            <a:normAutofit/>
          </a:bodyPr>
          <a:lstStyle>
            <a:lvl1pPr algn="l">
              <a:defRPr sz="2800" b="1" baseline="0">
                <a:solidFill>
                  <a:srgbClr val="FFCB05"/>
                </a:solidFill>
              </a:defRPr>
            </a:lvl1pPr>
          </a:lstStyle>
          <a:p>
            <a:r>
              <a:rPr lang="tr-TR" dirty="0"/>
              <a:t>KONU BAŞLIKLI BÜYÜK HARF 28PT</a:t>
            </a:r>
          </a:p>
        </p:txBody>
      </p:sp>
    </p:spTree>
    <p:extLst>
      <p:ext uri="{BB962C8B-B14F-4D97-AF65-F5344CB8AC3E}">
        <p14:creationId xmlns:p14="http://schemas.microsoft.com/office/powerpoint/2010/main" val="1495366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rgbClr val="FCCC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 userDrawn="1"/>
        </p:nvSpPr>
        <p:spPr>
          <a:xfrm>
            <a:off x="3889" y="0"/>
            <a:ext cx="9140111" cy="692620"/>
          </a:xfrm>
          <a:prstGeom prst="rect">
            <a:avLst/>
          </a:prstGeom>
          <a:gradFill>
            <a:gsLst>
              <a:gs pos="45000">
                <a:srgbClr val="010787"/>
              </a:gs>
              <a:gs pos="100000">
                <a:srgbClr val="013BA5"/>
              </a:gs>
              <a:gs pos="85000">
                <a:srgbClr val="028AD3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 descr="TRKCLL 3D LOGO beyaz-02 copy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55587" y="35294"/>
            <a:ext cx="2020008" cy="651336"/>
          </a:xfrm>
          <a:prstGeom prst="rect">
            <a:avLst/>
          </a:prstGeom>
        </p:spPr>
      </p:pic>
      <p:sp>
        <p:nvSpPr>
          <p:cNvPr id="20" name="Picture Placeholder 13"/>
          <p:cNvSpPr>
            <a:spLocks noGrp="1"/>
          </p:cNvSpPr>
          <p:nvPr>
            <p:ph type="pic" sz="quarter" idx="22" hasCustomPrompt="1"/>
          </p:nvPr>
        </p:nvSpPr>
        <p:spPr>
          <a:xfrm>
            <a:off x="4037945" y="3092414"/>
            <a:ext cx="1496151" cy="1574863"/>
          </a:xfrm>
        </p:spPr>
        <p:txBody>
          <a:bodyPr>
            <a:normAutofit/>
          </a:bodyPr>
          <a:lstStyle>
            <a:lvl1pPr marL="0" indent="0" algn="ctr">
              <a:buNone/>
              <a:defRPr sz="1500" b="1" baseline="0"/>
            </a:lvl1pPr>
          </a:lstStyle>
          <a:p>
            <a:r>
              <a:rPr lang="tr-TR" dirty="0"/>
              <a:t>Resim Alanı</a:t>
            </a:r>
          </a:p>
        </p:txBody>
      </p:sp>
      <p:sp>
        <p:nvSpPr>
          <p:cNvPr id="21" name="Picture Placeholder 13"/>
          <p:cNvSpPr>
            <a:spLocks noGrp="1"/>
          </p:cNvSpPr>
          <p:nvPr>
            <p:ph type="pic" sz="quarter" idx="24" hasCustomPrompt="1"/>
          </p:nvPr>
        </p:nvSpPr>
        <p:spPr>
          <a:xfrm>
            <a:off x="7236370" y="3092414"/>
            <a:ext cx="1496151" cy="1574863"/>
          </a:xfrm>
        </p:spPr>
        <p:txBody>
          <a:bodyPr>
            <a:normAutofit/>
          </a:bodyPr>
          <a:lstStyle>
            <a:lvl1pPr marL="0" indent="0" algn="ctr">
              <a:buNone/>
              <a:defRPr sz="1500" b="1" baseline="0"/>
            </a:lvl1pPr>
          </a:lstStyle>
          <a:p>
            <a:r>
              <a:rPr lang="tr-TR" dirty="0"/>
              <a:t>Resim Alanı</a:t>
            </a:r>
          </a:p>
        </p:txBody>
      </p:sp>
      <p:sp>
        <p:nvSpPr>
          <p:cNvPr id="22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79399" y="792477"/>
            <a:ext cx="7953121" cy="432060"/>
          </a:xfrm>
        </p:spPr>
        <p:txBody>
          <a:bodyPr anchor="b">
            <a:normAutofit/>
          </a:bodyPr>
          <a:lstStyle>
            <a:lvl1pPr marL="0" indent="0">
              <a:buNone/>
              <a:defRPr sz="22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dirty="0"/>
              <a:t>Ara Başlık Calibri Bold 22pt </a:t>
            </a:r>
            <a:endParaRPr lang="en-US" dirty="0"/>
          </a:p>
        </p:txBody>
      </p:sp>
      <p:sp>
        <p:nvSpPr>
          <p:cNvPr id="23" name="Picture Placeholder 13"/>
          <p:cNvSpPr>
            <a:spLocks noGrp="1"/>
          </p:cNvSpPr>
          <p:nvPr>
            <p:ph type="pic" sz="quarter" idx="25" hasCustomPrompt="1"/>
          </p:nvPr>
        </p:nvSpPr>
        <p:spPr>
          <a:xfrm>
            <a:off x="2427759" y="3092414"/>
            <a:ext cx="1496151" cy="1574863"/>
          </a:xfrm>
        </p:spPr>
        <p:txBody>
          <a:bodyPr>
            <a:normAutofit/>
          </a:bodyPr>
          <a:lstStyle>
            <a:lvl1pPr marL="0" indent="0" algn="ctr">
              <a:buNone/>
              <a:defRPr sz="1500" b="1" baseline="0"/>
            </a:lvl1pPr>
          </a:lstStyle>
          <a:p>
            <a:r>
              <a:rPr lang="tr-TR" dirty="0"/>
              <a:t>Resim Alanı</a:t>
            </a:r>
          </a:p>
        </p:txBody>
      </p:sp>
      <p:sp>
        <p:nvSpPr>
          <p:cNvPr id="24" name="Picture Placeholder 13"/>
          <p:cNvSpPr>
            <a:spLocks noGrp="1"/>
          </p:cNvSpPr>
          <p:nvPr>
            <p:ph type="pic" sz="quarter" idx="26" hasCustomPrompt="1"/>
          </p:nvPr>
        </p:nvSpPr>
        <p:spPr>
          <a:xfrm>
            <a:off x="5652150" y="3092414"/>
            <a:ext cx="1496151" cy="1574863"/>
          </a:xfrm>
        </p:spPr>
        <p:txBody>
          <a:bodyPr>
            <a:normAutofit/>
          </a:bodyPr>
          <a:lstStyle>
            <a:lvl1pPr marL="0" indent="0" algn="ctr">
              <a:buNone/>
              <a:defRPr sz="1500" b="1" baseline="0"/>
            </a:lvl1pPr>
          </a:lstStyle>
          <a:p>
            <a:r>
              <a:rPr lang="tr-TR" dirty="0"/>
              <a:t>Resim Alanı</a:t>
            </a:r>
          </a:p>
        </p:txBody>
      </p:sp>
      <p:sp>
        <p:nvSpPr>
          <p:cNvPr id="25" name="Picture Placeholder 13"/>
          <p:cNvSpPr>
            <a:spLocks noGrp="1"/>
          </p:cNvSpPr>
          <p:nvPr>
            <p:ph type="pic" sz="quarter" idx="10" hasCustomPrompt="1"/>
          </p:nvPr>
        </p:nvSpPr>
        <p:spPr>
          <a:xfrm>
            <a:off x="2427759" y="1408337"/>
            <a:ext cx="1496151" cy="1574863"/>
          </a:xfrm>
        </p:spPr>
        <p:txBody>
          <a:bodyPr>
            <a:normAutofit/>
          </a:bodyPr>
          <a:lstStyle>
            <a:lvl1pPr marL="0" indent="0" algn="ctr">
              <a:buNone/>
              <a:defRPr sz="1500" b="1" baseline="0"/>
            </a:lvl1pPr>
          </a:lstStyle>
          <a:p>
            <a:r>
              <a:rPr lang="tr-TR" dirty="0"/>
              <a:t>Resim Alanı</a:t>
            </a:r>
          </a:p>
        </p:txBody>
      </p:sp>
      <p:sp>
        <p:nvSpPr>
          <p:cNvPr id="26" name="Picture Placeholder 13"/>
          <p:cNvSpPr>
            <a:spLocks noGrp="1"/>
          </p:cNvSpPr>
          <p:nvPr>
            <p:ph type="pic" sz="quarter" idx="19" hasCustomPrompt="1"/>
          </p:nvPr>
        </p:nvSpPr>
        <p:spPr>
          <a:xfrm>
            <a:off x="5652150" y="1408337"/>
            <a:ext cx="1496151" cy="1574863"/>
          </a:xfrm>
        </p:spPr>
        <p:txBody>
          <a:bodyPr>
            <a:normAutofit/>
          </a:bodyPr>
          <a:lstStyle>
            <a:lvl1pPr marL="0" indent="0" algn="ctr">
              <a:buNone/>
              <a:defRPr sz="1500" b="1" baseline="0"/>
            </a:lvl1pPr>
          </a:lstStyle>
          <a:p>
            <a:r>
              <a:rPr lang="tr-TR" dirty="0"/>
              <a:t>Resim Alanı</a:t>
            </a:r>
          </a:p>
        </p:txBody>
      </p:sp>
      <p:sp>
        <p:nvSpPr>
          <p:cNvPr id="27" name="Picture Placeholder 13"/>
          <p:cNvSpPr>
            <a:spLocks noGrp="1"/>
          </p:cNvSpPr>
          <p:nvPr>
            <p:ph type="pic" sz="quarter" idx="20" hasCustomPrompt="1"/>
          </p:nvPr>
        </p:nvSpPr>
        <p:spPr>
          <a:xfrm>
            <a:off x="7236370" y="1408337"/>
            <a:ext cx="1496151" cy="1574863"/>
          </a:xfrm>
        </p:spPr>
        <p:txBody>
          <a:bodyPr>
            <a:normAutofit/>
          </a:bodyPr>
          <a:lstStyle>
            <a:lvl1pPr marL="0" indent="0" algn="ctr">
              <a:buNone/>
              <a:defRPr sz="1500" b="1" baseline="0"/>
            </a:lvl1pPr>
          </a:lstStyle>
          <a:p>
            <a:r>
              <a:rPr lang="tr-TR" dirty="0"/>
              <a:t>Resim Alanı</a:t>
            </a:r>
          </a:p>
        </p:txBody>
      </p:sp>
      <p:sp>
        <p:nvSpPr>
          <p:cNvPr id="28" name="Picture Placeholder 13"/>
          <p:cNvSpPr>
            <a:spLocks noGrp="1"/>
          </p:cNvSpPr>
          <p:nvPr>
            <p:ph type="pic" sz="quarter" idx="27" hasCustomPrompt="1"/>
          </p:nvPr>
        </p:nvSpPr>
        <p:spPr>
          <a:xfrm>
            <a:off x="4037945" y="1408337"/>
            <a:ext cx="1496151" cy="1574863"/>
          </a:xfrm>
        </p:spPr>
        <p:txBody>
          <a:bodyPr>
            <a:normAutofit/>
          </a:bodyPr>
          <a:lstStyle>
            <a:lvl1pPr marL="0" indent="0" algn="ctr">
              <a:buNone/>
              <a:defRPr sz="1500" b="1" baseline="0"/>
            </a:lvl1pPr>
          </a:lstStyle>
          <a:p>
            <a:r>
              <a:rPr lang="tr-TR" dirty="0"/>
              <a:t>Resim Alanı</a:t>
            </a:r>
          </a:p>
        </p:txBody>
      </p:sp>
      <p:sp>
        <p:nvSpPr>
          <p:cNvPr id="29" name="Title 1"/>
          <p:cNvSpPr>
            <a:spLocks noGrp="1"/>
          </p:cNvSpPr>
          <p:nvPr>
            <p:ph type="title" hasCustomPrompt="1"/>
          </p:nvPr>
        </p:nvSpPr>
        <p:spPr>
          <a:xfrm>
            <a:off x="251400" y="70610"/>
            <a:ext cx="6480900" cy="578779"/>
          </a:xfrm>
        </p:spPr>
        <p:txBody>
          <a:bodyPr>
            <a:normAutofit/>
          </a:bodyPr>
          <a:lstStyle>
            <a:lvl1pPr algn="l">
              <a:defRPr sz="2800" b="1" baseline="0">
                <a:solidFill>
                  <a:srgbClr val="FFCB05"/>
                </a:solidFill>
              </a:defRPr>
            </a:lvl1pPr>
          </a:lstStyle>
          <a:p>
            <a:r>
              <a:rPr lang="tr-TR" dirty="0"/>
              <a:t>KONU BAŞLIKLI BÜYÜK HARF 28PT</a:t>
            </a:r>
          </a:p>
        </p:txBody>
      </p:sp>
      <p:sp>
        <p:nvSpPr>
          <p:cNvPr id="30" name="Freeform 29"/>
          <p:cNvSpPr>
            <a:spLocks/>
          </p:cNvSpPr>
          <p:nvPr userDrawn="1"/>
        </p:nvSpPr>
        <p:spPr bwMode="auto">
          <a:xfrm>
            <a:off x="-1" y="3226710"/>
            <a:ext cx="2200041" cy="1916790"/>
          </a:xfrm>
          <a:custGeom>
            <a:avLst/>
            <a:gdLst>
              <a:gd name="T0" fmla="*/ 0 w 1809"/>
              <a:gd name="T1" fmla="*/ 766 h 1576"/>
              <a:gd name="T2" fmla="*/ 387 w 1809"/>
              <a:gd name="T3" fmla="*/ 540 h 1576"/>
              <a:gd name="T4" fmla="*/ 386 w 1809"/>
              <a:gd name="T5" fmla="*/ 520 h 1576"/>
              <a:gd name="T6" fmla="*/ 614 w 1809"/>
              <a:gd name="T7" fmla="*/ 292 h 1576"/>
              <a:gd name="T8" fmla="*/ 841 w 1809"/>
              <a:gd name="T9" fmla="*/ 520 h 1576"/>
              <a:gd name="T10" fmla="*/ 614 w 1809"/>
              <a:gd name="T11" fmla="*/ 748 h 1576"/>
              <a:gd name="T12" fmla="*/ 444 w 1809"/>
              <a:gd name="T13" fmla="*/ 671 h 1576"/>
              <a:gd name="T14" fmla="*/ 0 w 1809"/>
              <a:gd name="T15" fmla="*/ 1286 h 1576"/>
              <a:gd name="T16" fmla="*/ 0 w 1809"/>
              <a:gd name="T17" fmla="*/ 1576 h 1576"/>
              <a:gd name="T18" fmla="*/ 222 w 1809"/>
              <a:gd name="T19" fmla="*/ 1576 h 1576"/>
              <a:gd name="T20" fmla="*/ 1103 w 1809"/>
              <a:gd name="T21" fmla="*/ 933 h 1576"/>
              <a:gd name="T22" fmla="*/ 1331 w 1809"/>
              <a:gd name="T23" fmla="*/ 706 h 1576"/>
              <a:gd name="T24" fmla="*/ 1558 w 1809"/>
              <a:gd name="T25" fmla="*/ 934 h 1576"/>
              <a:gd name="T26" fmla="*/ 1331 w 1809"/>
              <a:gd name="T27" fmla="*/ 1161 h 1576"/>
              <a:gd name="T28" fmla="*/ 1158 w 1809"/>
              <a:gd name="T29" fmla="*/ 1083 h 1576"/>
              <a:gd name="T30" fmla="*/ 615 w 1809"/>
              <a:gd name="T31" fmla="*/ 1576 h 1576"/>
              <a:gd name="T32" fmla="*/ 1648 w 1809"/>
              <a:gd name="T33" fmla="*/ 1576 h 1576"/>
              <a:gd name="T34" fmla="*/ 1809 w 1809"/>
              <a:gd name="T35" fmla="*/ 1023 h 1576"/>
              <a:gd name="T36" fmla="*/ 786 w 1809"/>
              <a:gd name="T37" fmla="*/ 0 h 1576"/>
              <a:gd name="T38" fmla="*/ 0 w 1809"/>
              <a:gd name="T39" fmla="*/ 367 h 1576"/>
              <a:gd name="T40" fmla="*/ 0 w 1809"/>
              <a:gd name="T41" fmla="*/ 766 h 15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809" h="1576">
                <a:moveTo>
                  <a:pt x="0" y="766"/>
                </a:moveTo>
                <a:cubicBezTo>
                  <a:pt x="111" y="668"/>
                  <a:pt x="242" y="591"/>
                  <a:pt x="387" y="540"/>
                </a:cubicBezTo>
                <a:cubicBezTo>
                  <a:pt x="386" y="533"/>
                  <a:pt x="386" y="527"/>
                  <a:pt x="386" y="520"/>
                </a:cubicBezTo>
                <a:cubicBezTo>
                  <a:pt x="386" y="394"/>
                  <a:pt x="488" y="292"/>
                  <a:pt x="614" y="292"/>
                </a:cubicBezTo>
                <a:cubicBezTo>
                  <a:pt x="739" y="292"/>
                  <a:pt x="841" y="394"/>
                  <a:pt x="841" y="520"/>
                </a:cubicBezTo>
                <a:cubicBezTo>
                  <a:pt x="841" y="646"/>
                  <a:pt x="739" y="748"/>
                  <a:pt x="614" y="748"/>
                </a:cubicBezTo>
                <a:cubicBezTo>
                  <a:pt x="546" y="748"/>
                  <a:pt x="485" y="718"/>
                  <a:pt x="444" y="671"/>
                </a:cubicBezTo>
                <a:cubicBezTo>
                  <a:pt x="236" y="816"/>
                  <a:pt x="78" y="1032"/>
                  <a:pt x="0" y="1286"/>
                </a:cubicBezTo>
                <a:cubicBezTo>
                  <a:pt x="0" y="1576"/>
                  <a:pt x="0" y="1576"/>
                  <a:pt x="0" y="1576"/>
                </a:cubicBezTo>
                <a:cubicBezTo>
                  <a:pt x="222" y="1576"/>
                  <a:pt x="222" y="1576"/>
                  <a:pt x="222" y="1576"/>
                </a:cubicBezTo>
                <a:cubicBezTo>
                  <a:pt x="424" y="1274"/>
                  <a:pt x="735" y="1044"/>
                  <a:pt x="1103" y="933"/>
                </a:cubicBezTo>
                <a:cubicBezTo>
                  <a:pt x="1103" y="808"/>
                  <a:pt x="1205" y="706"/>
                  <a:pt x="1331" y="706"/>
                </a:cubicBezTo>
                <a:cubicBezTo>
                  <a:pt x="1456" y="706"/>
                  <a:pt x="1558" y="808"/>
                  <a:pt x="1558" y="934"/>
                </a:cubicBezTo>
                <a:cubicBezTo>
                  <a:pt x="1558" y="1060"/>
                  <a:pt x="1456" y="1161"/>
                  <a:pt x="1331" y="1161"/>
                </a:cubicBezTo>
                <a:cubicBezTo>
                  <a:pt x="1262" y="1161"/>
                  <a:pt x="1200" y="1131"/>
                  <a:pt x="1158" y="1083"/>
                </a:cubicBezTo>
                <a:cubicBezTo>
                  <a:pt x="933" y="1176"/>
                  <a:pt x="742" y="1351"/>
                  <a:pt x="615" y="1576"/>
                </a:cubicBezTo>
                <a:cubicBezTo>
                  <a:pt x="1648" y="1576"/>
                  <a:pt x="1648" y="1576"/>
                  <a:pt x="1648" y="1576"/>
                </a:cubicBezTo>
                <a:cubicBezTo>
                  <a:pt x="1750" y="1416"/>
                  <a:pt x="1809" y="1227"/>
                  <a:pt x="1809" y="1023"/>
                </a:cubicBezTo>
                <a:cubicBezTo>
                  <a:pt x="1809" y="458"/>
                  <a:pt x="1351" y="0"/>
                  <a:pt x="786" y="0"/>
                </a:cubicBezTo>
                <a:cubicBezTo>
                  <a:pt x="470" y="0"/>
                  <a:pt x="188" y="143"/>
                  <a:pt x="0" y="367"/>
                </a:cubicBezTo>
                <a:lnTo>
                  <a:pt x="0" y="766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37460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rgbClr val="FCCC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3889" y="0"/>
            <a:ext cx="9140111" cy="692620"/>
          </a:xfrm>
          <a:prstGeom prst="rect">
            <a:avLst/>
          </a:prstGeom>
          <a:gradFill>
            <a:gsLst>
              <a:gs pos="45000">
                <a:srgbClr val="010787"/>
              </a:gs>
              <a:gs pos="100000">
                <a:srgbClr val="013BA5"/>
              </a:gs>
              <a:gs pos="85000">
                <a:srgbClr val="028AD3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TRKCLL 3D LOGO beyaz-02 copy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55587" y="35294"/>
            <a:ext cx="2020008" cy="651336"/>
          </a:xfrm>
          <a:prstGeom prst="rect">
            <a:avLst/>
          </a:prstGeom>
        </p:spPr>
      </p:pic>
      <p:sp>
        <p:nvSpPr>
          <p:cNvPr id="17" name="Content Placeholder 3"/>
          <p:cNvSpPr>
            <a:spLocks noGrp="1"/>
          </p:cNvSpPr>
          <p:nvPr>
            <p:ph sz="half" idx="2"/>
          </p:nvPr>
        </p:nvSpPr>
        <p:spPr>
          <a:xfrm>
            <a:off x="779764" y="1327946"/>
            <a:ext cx="7584472" cy="1302623"/>
          </a:xfrm>
        </p:spPr>
        <p:txBody>
          <a:bodyPr/>
          <a:lstStyle>
            <a:lvl1pPr marL="342900" indent="-342900">
              <a:buFontTx/>
              <a:buBlip>
                <a:blip r:embed="rId3"/>
              </a:buBlip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Click to edit Master text styles</a:t>
            </a:r>
          </a:p>
        </p:txBody>
      </p:sp>
      <p:sp>
        <p:nvSpPr>
          <p:cNvPr id="31" name="Picture Placeholder 17"/>
          <p:cNvSpPr>
            <a:spLocks noGrp="1"/>
          </p:cNvSpPr>
          <p:nvPr>
            <p:ph type="pic" sz="quarter" idx="11" hasCustomPrompt="1"/>
          </p:nvPr>
        </p:nvSpPr>
        <p:spPr>
          <a:xfrm>
            <a:off x="2627729" y="2823328"/>
            <a:ext cx="5736871" cy="2097652"/>
          </a:xfrm>
        </p:spPr>
        <p:txBody>
          <a:bodyPr/>
          <a:lstStyle>
            <a:lvl1pPr marL="0" indent="0" algn="ctr">
              <a:buNone/>
              <a:defRPr lang="tr-TR" b="1" i="0"/>
            </a:lvl1pPr>
          </a:lstStyle>
          <a:p>
            <a:r>
              <a:rPr lang="tr-TR" dirty="0"/>
              <a:t>Resim Alanı</a:t>
            </a:r>
          </a:p>
        </p:txBody>
      </p:sp>
      <p:sp>
        <p:nvSpPr>
          <p:cNvPr id="32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79400" y="823876"/>
            <a:ext cx="7585200" cy="432060"/>
          </a:xfrm>
        </p:spPr>
        <p:txBody>
          <a:bodyPr anchor="b">
            <a:normAutofit/>
          </a:bodyPr>
          <a:lstStyle>
            <a:lvl1pPr marL="0" indent="0">
              <a:buNone/>
              <a:defRPr sz="22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dirty="0"/>
              <a:t>Ara Başlık Calibri Bold 22pt </a:t>
            </a:r>
            <a:endParaRPr lang="en-US" dirty="0"/>
          </a:p>
        </p:txBody>
      </p:sp>
      <p:pic>
        <p:nvPicPr>
          <p:cNvPr id="33" name="Picture 32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" y="3226711"/>
            <a:ext cx="2214046" cy="1916789"/>
          </a:xfrm>
          <a:prstGeom prst="rect">
            <a:avLst/>
          </a:prstGeom>
        </p:spPr>
      </p:pic>
      <p:sp>
        <p:nvSpPr>
          <p:cNvPr id="34" name="Title 1"/>
          <p:cNvSpPr>
            <a:spLocks noGrp="1"/>
          </p:cNvSpPr>
          <p:nvPr>
            <p:ph type="title" hasCustomPrompt="1"/>
          </p:nvPr>
        </p:nvSpPr>
        <p:spPr>
          <a:xfrm>
            <a:off x="251400" y="70610"/>
            <a:ext cx="6480900" cy="578779"/>
          </a:xfrm>
        </p:spPr>
        <p:txBody>
          <a:bodyPr>
            <a:normAutofit/>
          </a:bodyPr>
          <a:lstStyle>
            <a:lvl1pPr algn="l">
              <a:defRPr sz="2800" b="1" baseline="0">
                <a:solidFill>
                  <a:srgbClr val="FFCB05"/>
                </a:solidFill>
              </a:defRPr>
            </a:lvl1pPr>
          </a:lstStyle>
          <a:p>
            <a:r>
              <a:rPr lang="tr-TR" dirty="0"/>
              <a:t>KONU BAŞLIKLI BÜYÜK HARF 28PT</a:t>
            </a:r>
          </a:p>
        </p:txBody>
      </p:sp>
    </p:spTree>
    <p:extLst>
      <p:ext uri="{BB962C8B-B14F-4D97-AF65-F5344CB8AC3E}">
        <p14:creationId xmlns:p14="http://schemas.microsoft.com/office/powerpoint/2010/main" val="2195116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Click to edit Master text styles</a:t>
            </a:r>
          </a:p>
          <a:p>
            <a:pPr lvl="1"/>
            <a:r>
              <a:rPr lang="tr-TR"/>
              <a:t>Second level</a:t>
            </a:r>
          </a:p>
          <a:p>
            <a:pPr lvl="2"/>
            <a:r>
              <a:rPr lang="tr-TR"/>
              <a:t>Third level</a:t>
            </a:r>
          </a:p>
          <a:p>
            <a:pPr lvl="3"/>
            <a:r>
              <a:rPr lang="tr-TR"/>
              <a:t>Fourth level</a:t>
            </a:r>
          </a:p>
          <a:p>
            <a:pPr lvl="4"/>
            <a:r>
              <a:rPr lang="tr-TR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E14FCE-2997-014D-BED3-192A07DC217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hr"/>
          <p:cNvSpPr txBox="1"/>
          <p:nvPr userDrawn="1"/>
        </p:nvSpPr>
        <p:spPr>
          <a:xfrm>
            <a:off x="0" y="0"/>
            <a:ext cx="9144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r"/>
            <a:endParaRPr lang="tr-TR" sz="850" b="0" i="0" u="none" baseline="0">
              <a:solidFill>
                <a:srgbClr val="000000"/>
              </a:solidFill>
              <a:latin typeface="Microsoft Sans Serif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9858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9" r:id="rId4"/>
    <p:sldLayoutId id="2147483652" r:id="rId5"/>
    <p:sldLayoutId id="2147483653" r:id="rId6"/>
    <p:sldLayoutId id="2147483654" r:id="rId7"/>
    <p:sldLayoutId id="2147483655" r:id="rId8"/>
    <p:sldLayoutId id="2147483660" r:id="rId9"/>
    <p:sldLayoutId id="2147483656" r:id="rId10"/>
    <p:sldLayoutId id="2147483657" r:id="rId11"/>
    <p:sldLayoutId id="2147483661" r:id="rId12"/>
    <p:sldLayoutId id="2147483658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70" r:id="rId20"/>
    <p:sldLayoutId id="2147483668" r:id="rId21"/>
    <p:sldLayoutId id="2147483669" r:id="rId22"/>
    <p:sldLayoutId id="2147483671" r:id="rId23"/>
    <p:sldLayoutId id="2147483672" r:id="rId24"/>
    <p:sldLayoutId id="2147483673" r:id="rId25"/>
    <p:sldLayoutId id="2147483675" r:id="rId26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ahrigoktuna/AcikSeminer_20.05.2019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5470" y="2387829"/>
            <a:ext cx="7970982" cy="2120801"/>
          </a:xfrm>
        </p:spPr>
        <p:txBody>
          <a:bodyPr>
            <a:noAutofit/>
          </a:bodyPr>
          <a:lstStyle/>
          <a:p>
            <a:r>
              <a:rPr lang="tr-TR" sz="2400" cap="all" dirty="0"/>
              <a:t>POSTGRESQL</a:t>
            </a:r>
            <a:br>
              <a:rPr lang="tr-TR" sz="2400" cap="all" dirty="0"/>
            </a:br>
            <a:br>
              <a:rPr lang="tr-TR" sz="1200" cap="all" dirty="0"/>
            </a:br>
            <a:r>
              <a:rPr lang="tr-TR" sz="1200" cap="all" dirty="0" err="1"/>
              <a:t>fAHRİ</a:t>
            </a:r>
            <a:r>
              <a:rPr lang="tr-TR" sz="1200" cap="all" dirty="0"/>
              <a:t> KAAN GÖKTUNA</a:t>
            </a:r>
            <a:br>
              <a:rPr lang="tr-TR" sz="1200" cap="all" dirty="0"/>
            </a:br>
            <a:r>
              <a:rPr lang="tr-TR" sz="1200" cap="all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https://github.com/fahrigoktuna/AcikSeminer_20.05.2019</a:t>
            </a:r>
            <a:r>
              <a:rPr lang="tr-TR" sz="1200" cap="all" dirty="0"/>
              <a:t> </a:t>
            </a:r>
            <a:br>
              <a:rPr lang="tr-TR" sz="1200" cap="all" dirty="0"/>
            </a:br>
            <a:r>
              <a:rPr lang="tr-TR" sz="1200" cap="all" dirty="0">
                <a:latin typeface="+mn-lt"/>
              </a:rPr>
              <a:t>fahrıgoktuna@gmaıl.com</a:t>
            </a:r>
            <a:br>
              <a:rPr lang="tr-TR" sz="1200" cap="all" dirty="0"/>
            </a:br>
            <a:endParaRPr lang="en-US" sz="1200" cap="all" dirty="0"/>
          </a:p>
        </p:txBody>
      </p:sp>
    </p:spTree>
    <p:extLst>
      <p:ext uri="{BB962C8B-B14F-4D97-AF65-F5344CB8AC3E}">
        <p14:creationId xmlns:p14="http://schemas.microsoft.com/office/powerpoint/2010/main" val="25531109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1B95D4D-9FC8-4B8A-8914-53A023606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err="1">
                <a:solidFill>
                  <a:schemeClr val="bg1"/>
                </a:solidFill>
              </a:rPr>
              <a:t>PostgreSQL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vacuum</a:t>
            </a:r>
            <a:endParaRPr lang="tr-T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3EB7E7-ADFF-4B11-A51C-5E804B2EDA1B}"/>
              </a:ext>
            </a:extLst>
          </p:cNvPr>
          <p:cNvSpPr txBox="1"/>
          <p:nvPr/>
        </p:nvSpPr>
        <p:spPr>
          <a:xfrm>
            <a:off x="364142" y="736374"/>
            <a:ext cx="870703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b="1" dirty="0" err="1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Reclaim</a:t>
            </a:r>
            <a:r>
              <a:rPr lang="tr-TR" b="1" dirty="0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data </a:t>
            </a:r>
            <a:r>
              <a:rPr lang="tr-TR" b="1" dirty="0" err="1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space</a:t>
            </a:r>
            <a:r>
              <a:rPr lang="tr-TR" b="1" dirty="0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b="1" dirty="0" err="1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to</a:t>
            </a:r>
            <a:r>
              <a:rPr lang="tr-TR" b="1" dirty="0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b="1" dirty="0" err="1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postgres</a:t>
            </a:r>
            <a:r>
              <a:rPr lang="tr-TR" b="1" dirty="0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b="1" dirty="0">
              <a:solidFill>
                <a:srgbClr val="1F497D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b="1" dirty="0" err="1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tr-TR" b="1" dirty="0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b="1" dirty="0" err="1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default</a:t>
            </a:r>
            <a:r>
              <a:rPr lang="tr-TR" b="1" dirty="0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b="1" dirty="0" err="1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postgres</a:t>
            </a:r>
            <a:r>
              <a:rPr lang="tr-TR" b="1" dirty="0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«</a:t>
            </a:r>
            <a:r>
              <a:rPr lang="tr-TR" b="1" dirty="0" err="1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AutoVacuum</a:t>
            </a:r>
            <a:r>
              <a:rPr lang="tr-TR" b="1" dirty="0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» </a:t>
            </a:r>
            <a:r>
              <a:rPr lang="tr-TR" b="1" dirty="0" err="1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deamon</a:t>
            </a:r>
            <a:r>
              <a:rPr lang="tr-TR" b="1" dirty="0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is </a:t>
            </a:r>
            <a:r>
              <a:rPr lang="tr-TR" b="1" dirty="0" err="1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enabled</a:t>
            </a:r>
            <a:r>
              <a:rPr lang="tr-TR" b="1" dirty="0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b="1" dirty="0">
              <a:solidFill>
                <a:srgbClr val="1F497D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b="1" dirty="0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«</a:t>
            </a:r>
            <a:r>
              <a:rPr lang="tr-TR" b="1" dirty="0" err="1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Vacuum</a:t>
            </a:r>
            <a:r>
              <a:rPr lang="tr-TR" b="1" dirty="0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Full» </a:t>
            </a:r>
            <a:r>
              <a:rPr lang="tr-TR" b="1" dirty="0" err="1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reclaim</a:t>
            </a:r>
            <a:r>
              <a:rPr lang="tr-TR" b="1" dirty="0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data </a:t>
            </a:r>
            <a:r>
              <a:rPr lang="tr-TR" b="1" dirty="0" err="1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both</a:t>
            </a:r>
            <a:r>
              <a:rPr lang="tr-TR" b="1" dirty="0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b="1" dirty="0" err="1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memory</a:t>
            </a:r>
            <a:r>
              <a:rPr lang="tr-TR" b="1" dirty="0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b="1" dirty="0" err="1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space</a:t>
            </a:r>
            <a:r>
              <a:rPr lang="tr-TR" b="1" dirty="0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b="1" dirty="0" err="1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tr-TR" b="1" dirty="0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disk </a:t>
            </a:r>
            <a:r>
              <a:rPr lang="tr-TR" b="1" dirty="0" err="1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space</a:t>
            </a:r>
            <a:r>
              <a:rPr lang="tr-TR" b="1" dirty="0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b="1" dirty="0">
              <a:solidFill>
                <a:srgbClr val="1F497D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b="1" dirty="0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«</a:t>
            </a:r>
            <a:r>
              <a:rPr lang="tr-TR" b="1" dirty="0" err="1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Vacuum</a:t>
            </a:r>
            <a:r>
              <a:rPr lang="tr-TR" b="1" dirty="0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Full» </a:t>
            </a:r>
            <a:r>
              <a:rPr lang="tr-TR" b="1" dirty="0" err="1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create</a:t>
            </a:r>
            <a:r>
              <a:rPr lang="tr-TR" b="1" dirty="0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b="1" dirty="0" err="1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same</a:t>
            </a:r>
            <a:r>
              <a:rPr lang="tr-TR" b="1" dirty="0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size of an </a:t>
            </a:r>
            <a:r>
              <a:rPr lang="tr-TR" b="1" dirty="0" err="1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existing</a:t>
            </a:r>
            <a:r>
              <a:rPr lang="tr-TR" b="1" dirty="0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b="1" dirty="0" err="1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table</a:t>
            </a:r>
            <a:r>
              <a:rPr lang="tr-TR" b="1" dirty="0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b="1" dirty="0" err="1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then</a:t>
            </a:r>
            <a:r>
              <a:rPr lang="tr-TR" b="1" dirty="0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b="1" dirty="0" err="1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removes</a:t>
            </a:r>
            <a:r>
              <a:rPr lang="tr-TR" b="1" dirty="0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b="1" dirty="0" err="1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dead</a:t>
            </a:r>
            <a:r>
              <a:rPr lang="tr-TR" b="1" dirty="0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b="1" dirty="0" err="1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tuples</a:t>
            </a:r>
            <a:r>
              <a:rPr lang="tr-TR" b="1" dirty="0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b="1" dirty="0">
              <a:solidFill>
                <a:srgbClr val="1F497D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b="1" dirty="0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«</a:t>
            </a:r>
            <a:r>
              <a:rPr lang="tr-TR" b="1" dirty="0" err="1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Vacuum</a:t>
            </a:r>
            <a:r>
              <a:rPr lang="tr-TR" b="1" dirty="0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Full» </a:t>
            </a:r>
            <a:r>
              <a:rPr lang="tr-TR" b="1" dirty="0" err="1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hold</a:t>
            </a:r>
            <a:r>
              <a:rPr lang="tr-TR" b="1" dirty="0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b="1" dirty="0" err="1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exclusive</a:t>
            </a:r>
            <a:r>
              <a:rPr lang="tr-TR" b="1" dirty="0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b="1" dirty="0" err="1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lock</a:t>
            </a:r>
            <a:r>
              <a:rPr lang="tr-TR" b="1" dirty="0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on </a:t>
            </a:r>
            <a:r>
              <a:rPr lang="tr-TR" b="1" dirty="0" err="1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table</a:t>
            </a:r>
            <a:r>
              <a:rPr lang="tr-TR" b="1" dirty="0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tr-TR" b="1" dirty="0" err="1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Slower</a:t>
            </a:r>
            <a:r>
              <a:rPr lang="tr-TR" b="1" dirty="0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tr-TR" b="1" dirty="0" err="1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need</a:t>
            </a:r>
            <a:r>
              <a:rPr lang="tr-TR" b="1" dirty="0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b="1" dirty="0" err="1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free</a:t>
            </a:r>
            <a:r>
              <a:rPr lang="tr-TR" b="1" dirty="0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disk </a:t>
            </a:r>
            <a:r>
              <a:rPr lang="tr-TR" b="1" dirty="0" err="1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space</a:t>
            </a:r>
            <a:r>
              <a:rPr lang="tr-TR" b="1" dirty="0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, can not </a:t>
            </a:r>
            <a:r>
              <a:rPr lang="tr-TR" b="1" dirty="0" err="1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access</a:t>
            </a:r>
            <a:r>
              <a:rPr lang="tr-TR" b="1" dirty="0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b="1" dirty="0" err="1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table</a:t>
            </a:r>
            <a:r>
              <a:rPr lang="tr-TR" b="1" dirty="0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b="1" dirty="0" err="1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while</a:t>
            </a:r>
            <a:r>
              <a:rPr lang="tr-TR" b="1" dirty="0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b="1" dirty="0" err="1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progress</a:t>
            </a:r>
            <a:r>
              <a:rPr lang="tr-TR" b="1" dirty="0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on </a:t>
            </a:r>
            <a:r>
              <a:rPr lang="tr-TR" b="1" dirty="0" err="1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going</a:t>
            </a:r>
            <a:r>
              <a:rPr lang="tr-TR" b="1" dirty="0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b="1" dirty="0">
              <a:solidFill>
                <a:srgbClr val="1F497D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b="1" dirty="0" err="1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Analyze</a:t>
            </a:r>
            <a:r>
              <a:rPr lang="tr-TR" b="1" dirty="0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b="1" dirty="0" err="1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tables</a:t>
            </a:r>
            <a:r>
              <a:rPr lang="tr-TR" b="1" dirty="0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b="1" dirty="0" err="1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after</a:t>
            </a:r>
            <a:r>
              <a:rPr lang="tr-TR" b="1" dirty="0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b="1" dirty="0" err="1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running</a:t>
            </a:r>
            <a:r>
              <a:rPr lang="tr-TR" b="1" dirty="0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b="1" dirty="0" err="1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vacuum</a:t>
            </a:r>
            <a:r>
              <a:rPr lang="tr-TR" b="1" dirty="0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b="1" dirty="0" err="1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progress</a:t>
            </a:r>
            <a:r>
              <a:rPr lang="tr-TR" b="1" dirty="0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b="1" dirty="0" err="1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to</a:t>
            </a:r>
            <a:r>
              <a:rPr lang="tr-TR" b="1" dirty="0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b="1" dirty="0" err="1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collect</a:t>
            </a:r>
            <a:r>
              <a:rPr lang="tr-TR" b="1" dirty="0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b="1" dirty="0" err="1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updated</a:t>
            </a:r>
            <a:r>
              <a:rPr lang="tr-TR" b="1" dirty="0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b="1" dirty="0" err="1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table</a:t>
            </a:r>
            <a:r>
              <a:rPr lang="tr-TR" b="1" dirty="0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b="1" dirty="0" err="1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statistics</a:t>
            </a:r>
            <a:r>
              <a:rPr lang="tr-TR" b="1" dirty="0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b="1" dirty="0">
              <a:solidFill>
                <a:srgbClr val="1F497D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b="1" dirty="0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«</a:t>
            </a:r>
            <a:r>
              <a:rPr lang="tr-TR" b="1" dirty="0" err="1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Autovacuum</a:t>
            </a:r>
            <a:r>
              <a:rPr lang="tr-TR" b="1" dirty="0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» </a:t>
            </a:r>
            <a:r>
              <a:rPr lang="tr-TR" b="1" dirty="0" err="1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maintains</a:t>
            </a:r>
            <a:r>
              <a:rPr lang="tr-TR" b="1" dirty="0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b="1" dirty="0" err="1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vacuum</a:t>
            </a:r>
            <a:r>
              <a:rPr lang="tr-TR" b="1" dirty="0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+ </a:t>
            </a:r>
            <a:r>
              <a:rPr lang="tr-TR" b="1" dirty="0" err="1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analyze</a:t>
            </a:r>
            <a:r>
              <a:rPr lang="tr-TR" b="1" dirty="0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b="1" dirty="0" err="1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process</a:t>
            </a:r>
            <a:r>
              <a:rPr lang="tr-TR" b="1" dirty="0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b="1" dirty="0" err="1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tr-TR" b="1" dirty="0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b="1" dirty="0" err="1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default</a:t>
            </a:r>
            <a:r>
              <a:rPr lang="tr-TR" b="1" dirty="0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in </a:t>
            </a:r>
            <a:r>
              <a:rPr lang="tr-TR" b="1" dirty="0" err="1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postgres</a:t>
            </a:r>
            <a:r>
              <a:rPr lang="tr-TR" b="1" dirty="0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endParaRPr lang="tr-TR" b="1" dirty="0">
              <a:solidFill>
                <a:srgbClr val="1F497D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tr-TR" b="1" dirty="0">
              <a:solidFill>
                <a:srgbClr val="1F497D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tr-TR" b="1" dirty="0">
              <a:solidFill>
                <a:srgbClr val="1F497D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tr-TR" b="1" dirty="0">
              <a:solidFill>
                <a:srgbClr val="1F497D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8815367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BDE06EA-54A6-46B1-9497-52BFCAFE8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err="1">
                <a:solidFill>
                  <a:schemeClr val="bg1"/>
                </a:solidFill>
              </a:rPr>
              <a:t>PostgreSQL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pg_stat_statements</a:t>
            </a:r>
            <a:endParaRPr lang="tr-T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DE06B5-943A-4CE4-A69E-F4AF136BAA10}"/>
              </a:ext>
            </a:extLst>
          </p:cNvPr>
          <p:cNvSpPr txBox="1"/>
          <p:nvPr/>
        </p:nvSpPr>
        <p:spPr>
          <a:xfrm>
            <a:off x="364142" y="736374"/>
            <a:ext cx="729901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b="1" dirty="0" err="1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tr-TR" b="1" dirty="0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b="1" dirty="0" err="1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default</a:t>
            </a:r>
            <a:r>
              <a:rPr lang="tr-TR" b="1" dirty="0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b="1" dirty="0" err="1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exists</a:t>
            </a:r>
            <a:r>
              <a:rPr lang="tr-TR" b="1" dirty="0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in </a:t>
            </a:r>
            <a:r>
              <a:rPr lang="tr-TR" b="1" dirty="0" err="1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contrib</a:t>
            </a:r>
            <a:r>
              <a:rPr lang="tr-TR" b="1" dirty="0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b="1" dirty="0" err="1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library</a:t>
            </a:r>
            <a:r>
              <a:rPr lang="tr-TR" b="1" dirty="0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on </a:t>
            </a:r>
            <a:r>
              <a:rPr lang="tr-TR" b="1" dirty="0" err="1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postgresql</a:t>
            </a:r>
            <a:r>
              <a:rPr lang="tr-TR" b="1" dirty="0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b="1" dirty="0" err="1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source</a:t>
            </a:r>
            <a:r>
              <a:rPr lang="tr-TR" b="1" dirty="0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b="1" dirty="0" err="1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code</a:t>
            </a:r>
            <a:r>
              <a:rPr lang="tr-TR" b="1" dirty="0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b="1" dirty="0">
              <a:solidFill>
                <a:srgbClr val="1F497D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b="1" dirty="0" err="1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Need</a:t>
            </a:r>
            <a:r>
              <a:rPr lang="tr-TR" b="1" dirty="0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b="1" dirty="0" err="1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to</a:t>
            </a:r>
            <a:r>
              <a:rPr lang="tr-TR" b="1" dirty="0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b="1" dirty="0" err="1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create</a:t>
            </a:r>
            <a:r>
              <a:rPr lang="tr-TR" b="1" dirty="0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b="1" dirty="0" err="1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to</a:t>
            </a:r>
            <a:r>
              <a:rPr lang="tr-TR" b="1" dirty="0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b="1" dirty="0" err="1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enable</a:t>
            </a:r>
            <a:r>
              <a:rPr lang="tr-TR" b="1" dirty="0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on </a:t>
            </a:r>
            <a:r>
              <a:rPr lang="tr-TR" b="1" dirty="0" err="1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each</a:t>
            </a:r>
            <a:r>
              <a:rPr lang="tr-TR" b="1" dirty="0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b="1" dirty="0" err="1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database</a:t>
            </a:r>
            <a:endParaRPr lang="tr-TR" b="1" dirty="0">
              <a:solidFill>
                <a:srgbClr val="1F497D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b="1" dirty="0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«</a:t>
            </a:r>
            <a:r>
              <a:rPr lang="tr-TR" b="1" dirty="0" err="1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Create</a:t>
            </a:r>
            <a:r>
              <a:rPr lang="tr-TR" b="1" dirty="0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b="1" dirty="0" err="1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extension</a:t>
            </a:r>
            <a:r>
              <a:rPr lang="tr-TR" b="1" dirty="0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b="1" dirty="0" err="1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pg_stat_statements</a:t>
            </a:r>
            <a:r>
              <a:rPr lang="tr-TR" b="1" dirty="0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»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b="1" dirty="0">
              <a:solidFill>
                <a:srgbClr val="1F497D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b="1" dirty="0" err="1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Collects</a:t>
            </a:r>
            <a:r>
              <a:rPr lang="tr-TR" b="1" dirty="0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b="1" dirty="0" err="1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which</a:t>
            </a:r>
            <a:r>
              <a:rPr lang="tr-TR" b="1" dirty="0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b="1" dirty="0" err="1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statements</a:t>
            </a:r>
            <a:r>
              <a:rPr lang="tr-TR" b="1" dirty="0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b="1" dirty="0" err="1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that</a:t>
            </a:r>
            <a:r>
              <a:rPr lang="tr-TR" b="1" dirty="0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b="1" dirty="0" err="1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are</a:t>
            </a:r>
            <a:r>
              <a:rPr lang="tr-TR" b="1" dirty="0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b="1" dirty="0" err="1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run</a:t>
            </a:r>
            <a:r>
              <a:rPr lang="tr-TR" b="1" dirty="0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on </a:t>
            </a:r>
            <a:r>
              <a:rPr lang="tr-TR" b="1" dirty="0" err="1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postgres</a:t>
            </a:r>
            <a:r>
              <a:rPr lang="tr-TR" b="1" dirty="0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b="1" dirty="0">
              <a:solidFill>
                <a:srgbClr val="1F497D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b="1" dirty="0" err="1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min</a:t>
            </a:r>
            <a:r>
              <a:rPr lang="tr-TR" b="1" dirty="0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tr-TR" b="1" dirty="0" err="1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max</a:t>
            </a:r>
            <a:r>
              <a:rPr lang="tr-TR" b="1" dirty="0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tr-TR" b="1" dirty="0" err="1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average</a:t>
            </a:r>
            <a:r>
              <a:rPr lang="tr-TR" b="1" dirty="0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b="1" dirty="0" err="1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execution</a:t>
            </a:r>
            <a:r>
              <a:rPr lang="tr-TR" b="1" dirty="0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b="1" dirty="0" err="1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times</a:t>
            </a:r>
            <a:r>
              <a:rPr lang="tr-TR" b="1" dirty="0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b="1" dirty="0">
              <a:solidFill>
                <a:srgbClr val="1F497D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b="1" dirty="0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how </a:t>
            </a:r>
            <a:r>
              <a:rPr lang="tr-TR" b="1" dirty="0" err="1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many</a:t>
            </a:r>
            <a:r>
              <a:rPr lang="tr-TR" b="1" dirty="0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b="1" dirty="0" err="1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rows</a:t>
            </a:r>
            <a:r>
              <a:rPr lang="tr-TR" b="1" dirty="0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b="1" dirty="0" err="1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hitted</a:t>
            </a:r>
            <a:r>
              <a:rPr lang="tr-TR" b="1" dirty="0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b="1" dirty="0">
              <a:solidFill>
                <a:srgbClr val="1F497D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b="1" dirty="0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how </a:t>
            </a:r>
            <a:r>
              <a:rPr lang="tr-TR" b="1" dirty="0" err="1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many</a:t>
            </a:r>
            <a:r>
              <a:rPr lang="tr-TR" b="1" dirty="0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b="1" dirty="0" err="1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times</a:t>
            </a:r>
            <a:r>
              <a:rPr lang="tr-TR" b="1" dirty="0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b="1" dirty="0">
              <a:solidFill>
                <a:srgbClr val="1F497D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b="1" dirty="0" err="1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which</a:t>
            </a:r>
            <a:r>
              <a:rPr lang="tr-TR" b="1" dirty="0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b="1" dirty="0" err="1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database</a:t>
            </a:r>
            <a:r>
              <a:rPr lang="tr-TR" b="1" dirty="0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&amp; </a:t>
            </a:r>
            <a:r>
              <a:rPr lang="tr-TR" b="1" dirty="0" err="1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which</a:t>
            </a:r>
            <a:r>
              <a:rPr lang="tr-TR" b="1" dirty="0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b="1" dirty="0" err="1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user</a:t>
            </a:r>
            <a:r>
              <a:rPr lang="tr-TR" b="1" dirty="0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endParaRPr lang="tr-TR" b="1" dirty="0">
              <a:solidFill>
                <a:srgbClr val="1F497D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tr-TR" b="1" dirty="0">
              <a:solidFill>
                <a:srgbClr val="1F497D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tr-TR" b="1" dirty="0">
              <a:solidFill>
                <a:srgbClr val="1F497D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tr-TR" b="1" dirty="0">
              <a:solidFill>
                <a:srgbClr val="1F497D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tr-TR" b="1" dirty="0">
              <a:solidFill>
                <a:srgbClr val="1F497D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94037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22EAD7-D582-4C77-BB11-94304DF1E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err="1">
                <a:solidFill>
                  <a:schemeClr val="bg1"/>
                </a:solidFill>
              </a:rPr>
              <a:t>PostgreSQL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indexes</a:t>
            </a:r>
            <a:r>
              <a:rPr lang="tr-TR" dirty="0">
                <a:solidFill>
                  <a:schemeClr val="bg1"/>
                </a:solidFill>
              </a:rPr>
              <a:t> – Index </a:t>
            </a:r>
            <a:r>
              <a:rPr lang="tr-TR" dirty="0" err="1">
                <a:solidFill>
                  <a:schemeClr val="bg1"/>
                </a:solidFill>
              </a:rPr>
              <a:t>Types</a:t>
            </a:r>
            <a:endParaRPr lang="tr-T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F8EF62-3674-4330-98A2-3E552987EA6A}"/>
              </a:ext>
            </a:extLst>
          </p:cNvPr>
          <p:cNvSpPr txBox="1"/>
          <p:nvPr/>
        </p:nvSpPr>
        <p:spPr>
          <a:xfrm>
            <a:off x="364141" y="736374"/>
            <a:ext cx="8585649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b="1" dirty="0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B-</a:t>
            </a:r>
            <a:r>
              <a:rPr lang="tr-TR" b="1" dirty="0" err="1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tree</a:t>
            </a:r>
            <a:r>
              <a:rPr lang="tr-TR" b="1" dirty="0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tr-TR" b="1" dirty="0" err="1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Hash</a:t>
            </a:r>
            <a:r>
              <a:rPr lang="tr-TR" b="1" dirty="0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tr-TR" b="1" dirty="0" err="1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GiST</a:t>
            </a:r>
            <a:r>
              <a:rPr lang="tr-TR" b="1" dirty="0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, GIN </a:t>
            </a:r>
            <a:r>
              <a:rPr lang="tr-TR" b="1" dirty="0" err="1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are</a:t>
            </a:r>
            <a:r>
              <a:rPr lang="tr-TR" b="1" dirty="0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b="1" dirty="0" err="1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index</a:t>
            </a:r>
            <a:r>
              <a:rPr lang="tr-TR" b="1" dirty="0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b="1" dirty="0" err="1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types</a:t>
            </a:r>
            <a:r>
              <a:rPr lang="tr-TR" b="1" dirty="0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b="1" dirty="0" err="1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used</a:t>
            </a:r>
            <a:r>
              <a:rPr lang="tr-TR" b="1" dirty="0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b="1" dirty="0" err="1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for</a:t>
            </a:r>
            <a:r>
              <a:rPr lang="tr-TR" b="1" dirty="0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b="1" dirty="0" err="1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different</a:t>
            </a:r>
            <a:r>
              <a:rPr lang="tr-TR" b="1" dirty="0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b="1" dirty="0" err="1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algorithm</a:t>
            </a:r>
            <a:r>
              <a:rPr lang="tr-TR" b="1" dirty="0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b="1" dirty="0">
              <a:solidFill>
                <a:srgbClr val="1F497D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b="1" dirty="0" err="1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tr-TR" b="1" dirty="0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b="1" dirty="0" err="1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default</a:t>
            </a:r>
            <a:r>
              <a:rPr lang="tr-TR" b="1" dirty="0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b="1" dirty="0" err="1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postgres</a:t>
            </a:r>
            <a:r>
              <a:rPr lang="tr-TR" b="1" dirty="0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b="1" dirty="0" err="1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create</a:t>
            </a:r>
            <a:r>
              <a:rPr lang="tr-TR" b="1" dirty="0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b="1" dirty="0" err="1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indexes</a:t>
            </a:r>
            <a:r>
              <a:rPr lang="tr-TR" b="1" dirty="0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as B-</a:t>
            </a:r>
            <a:r>
              <a:rPr lang="tr-TR" b="1" dirty="0" err="1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tree</a:t>
            </a:r>
            <a:r>
              <a:rPr lang="tr-TR" b="1" dirty="0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b="1" dirty="0">
              <a:solidFill>
                <a:srgbClr val="1F497D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b="1" dirty="0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B-</a:t>
            </a:r>
            <a:r>
              <a:rPr lang="tr-TR" b="1" dirty="0" err="1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tree</a:t>
            </a:r>
            <a:r>
              <a:rPr lang="tr-TR" b="1" dirty="0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b="1" dirty="0" err="1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balanced</a:t>
            </a:r>
            <a:r>
              <a:rPr lang="tr-TR" b="1" dirty="0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b="1" dirty="0" err="1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tree</a:t>
            </a:r>
            <a:r>
              <a:rPr lang="tr-TR" b="1" dirty="0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b="1" dirty="0" err="1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algorithm</a:t>
            </a:r>
            <a:r>
              <a:rPr lang="tr-TR" b="1" dirty="0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. Can be </a:t>
            </a:r>
            <a:r>
              <a:rPr lang="tr-TR" b="1" dirty="0" err="1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useful</a:t>
            </a:r>
            <a:r>
              <a:rPr lang="tr-TR" b="1" dirty="0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b="1" dirty="0" err="1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for</a:t>
            </a:r>
            <a:r>
              <a:rPr lang="tr-TR" b="1" dirty="0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b="1" dirty="0" err="1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null</a:t>
            </a:r>
            <a:r>
              <a:rPr lang="tr-TR" b="1" dirty="0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b="1" dirty="0" err="1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checks</a:t>
            </a:r>
            <a:r>
              <a:rPr lang="tr-TR" b="1" dirty="0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, «&lt;», «&lt;=», «&gt;», «&gt;=» </a:t>
            </a:r>
            <a:r>
              <a:rPr lang="tr-TR" b="1" dirty="0" err="1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operators</a:t>
            </a:r>
            <a:r>
              <a:rPr lang="tr-TR" b="1" dirty="0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b="1" dirty="0">
              <a:solidFill>
                <a:srgbClr val="1F497D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b="1" dirty="0" err="1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Hash</a:t>
            </a:r>
            <a:r>
              <a:rPr lang="tr-TR" b="1" dirty="0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b="1" dirty="0" err="1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indexes</a:t>
            </a:r>
            <a:r>
              <a:rPr lang="tr-TR" b="1" dirty="0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b="1" dirty="0" err="1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only</a:t>
            </a:r>
            <a:r>
              <a:rPr lang="tr-TR" b="1" dirty="0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can be </a:t>
            </a:r>
            <a:r>
              <a:rPr lang="tr-TR" b="1" dirty="0" err="1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useful</a:t>
            </a:r>
            <a:r>
              <a:rPr lang="tr-TR" b="1" dirty="0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= operatör – </a:t>
            </a:r>
            <a:r>
              <a:rPr lang="tr-TR" b="1" dirty="0" err="1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equality</a:t>
            </a:r>
            <a:r>
              <a:rPr lang="tr-TR" b="1" dirty="0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b="1" dirty="0" err="1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comparisons</a:t>
            </a:r>
            <a:r>
              <a:rPr lang="tr-TR" b="1" dirty="0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-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b="1" dirty="0">
              <a:solidFill>
                <a:srgbClr val="1F497D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b="1" dirty="0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GIN </a:t>
            </a:r>
            <a:r>
              <a:rPr lang="tr-TR" b="1" dirty="0" err="1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indexes</a:t>
            </a:r>
            <a:r>
              <a:rPr lang="tr-TR" b="1" dirty="0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can be </a:t>
            </a:r>
            <a:r>
              <a:rPr lang="tr-TR" b="1" dirty="0" err="1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useful</a:t>
            </a:r>
            <a:r>
              <a:rPr lang="tr-TR" b="1" dirty="0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b="1" dirty="0" err="1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when</a:t>
            </a:r>
            <a:r>
              <a:rPr lang="tr-TR" b="1" dirty="0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b="1" dirty="0" err="1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to</a:t>
            </a:r>
            <a:r>
              <a:rPr lang="tr-TR" b="1" dirty="0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b="1" dirty="0" err="1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benefit</a:t>
            </a:r>
            <a:r>
              <a:rPr lang="tr-TR" b="1" dirty="0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of </a:t>
            </a:r>
            <a:r>
              <a:rPr lang="tr-TR" b="1" dirty="0" err="1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full</a:t>
            </a:r>
            <a:r>
              <a:rPr lang="tr-TR" b="1" dirty="0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b="1" dirty="0" err="1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text</a:t>
            </a:r>
            <a:r>
              <a:rPr lang="tr-TR" b="1" dirty="0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b="1" dirty="0" err="1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search</a:t>
            </a:r>
            <a:r>
              <a:rPr lang="tr-TR" b="1" dirty="0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b="1" dirty="0" err="1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capabilities</a:t>
            </a:r>
            <a:r>
              <a:rPr lang="tr-TR" b="1" dirty="0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b="1" dirty="0">
              <a:solidFill>
                <a:srgbClr val="1F497D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b="1" dirty="0" err="1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GiST</a:t>
            </a:r>
            <a:r>
              <a:rPr lang="tr-TR" b="1" dirty="0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b="1" dirty="0" err="1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index</a:t>
            </a:r>
            <a:r>
              <a:rPr lang="tr-TR" b="1" dirty="0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b="1" dirty="0" err="1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useful</a:t>
            </a:r>
            <a:r>
              <a:rPr lang="tr-TR" b="1" dirty="0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b="1" dirty="0" err="1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geometric</a:t>
            </a:r>
            <a:r>
              <a:rPr lang="tr-TR" b="1" dirty="0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data </a:t>
            </a:r>
            <a:r>
              <a:rPr lang="tr-TR" b="1" dirty="0" err="1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types</a:t>
            </a:r>
            <a:r>
              <a:rPr lang="tr-TR" b="1" dirty="0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tr-TR" b="1" dirty="0" err="1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range</a:t>
            </a:r>
            <a:r>
              <a:rPr lang="tr-TR" b="1" dirty="0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b="1" dirty="0" err="1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comparisons</a:t>
            </a:r>
            <a:r>
              <a:rPr lang="tr-TR" b="1" dirty="0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b="1" dirty="0">
              <a:solidFill>
                <a:srgbClr val="1F497D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b="1" dirty="0">
              <a:solidFill>
                <a:srgbClr val="1F497D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tr-TR" b="1" dirty="0">
              <a:solidFill>
                <a:srgbClr val="1F497D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tr-TR" b="1" dirty="0">
              <a:solidFill>
                <a:srgbClr val="1F497D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tr-TR" b="1" dirty="0">
              <a:solidFill>
                <a:srgbClr val="1F497D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tr-TR" b="1" dirty="0">
              <a:solidFill>
                <a:srgbClr val="1F497D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2859080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6075678-3B6B-4735-BA3B-889A6698C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err="1">
                <a:solidFill>
                  <a:schemeClr val="bg1"/>
                </a:solidFill>
              </a:rPr>
              <a:t>PostgreSQL</a:t>
            </a:r>
            <a:r>
              <a:rPr lang="tr-TR" dirty="0">
                <a:solidFill>
                  <a:schemeClr val="bg1"/>
                </a:solidFill>
              </a:rPr>
              <a:t>  </a:t>
            </a:r>
            <a:r>
              <a:rPr lang="tr-TR" dirty="0" err="1">
                <a:solidFill>
                  <a:schemeClr val="bg1"/>
                </a:solidFill>
              </a:rPr>
              <a:t>Indexes</a:t>
            </a:r>
            <a:endParaRPr lang="tr-T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99C610-DCD3-46DA-BB83-5880709AC428}"/>
              </a:ext>
            </a:extLst>
          </p:cNvPr>
          <p:cNvSpPr txBox="1"/>
          <p:nvPr/>
        </p:nvSpPr>
        <p:spPr>
          <a:xfrm>
            <a:off x="364141" y="736374"/>
            <a:ext cx="8585649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b="1" dirty="0" err="1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Partial</a:t>
            </a:r>
            <a:r>
              <a:rPr lang="tr-TR" b="1" dirty="0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tr-TR" b="1" dirty="0" err="1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Conditonal</a:t>
            </a:r>
            <a:r>
              <a:rPr lang="tr-TR" b="1" dirty="0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tr-TR" b="1" dirty="0" err="1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Indexes</a:t>
            </a:r>
            <a:r>
              <a:rPr lang="tr-TR" b="1" dirty="0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b="1" dirty="0" err="1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Efficient</a:t>
            </a:r>
            <a:r>
              <a:rPr lang="tr-TR" b="1" dirty="0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b="1" dirty="0" err="1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to</a:t>
            </a:r>
            <a:r>
              <a:rPr lang="tr-TR" b="1" dirty="0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b="1" dirty="0" err="1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reduce</a:t>
            </a:r>
            <a:r>
              <a:rPr lang="tr-TR" b="1" dirty="0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b="1" dirty="0" err="1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index</a:t>
            </a:r>
            <a:r>
              <a:rPr lang="tr-TR" b="1" dirty="0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size &amp; </a:t>
            </a:r>
            <a:r>
              <a:rPr lang="tr-TR" b="1" dirty="0" err="1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index</a:t>
            </a:r>
            <a:r>
              <a:rPr lang="tr-TR" b="1" dirty="0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hit </a:t>
            </a:r>
            <a:r>
              <a:rPr lang="tr-TR" b="1" dirty="0" err="1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performance</a:t>
            </a:r>
            <a:endParaRPr lang="tr-TR" b="1" dirty="0">
              <a:solidFill>
                <a:srgbClr val="1F497D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b="1" dirty="0">
              <a:solidFill>
                <a:srgbClr val="1F497D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b="1" dirty="0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«CREATE INDEX </a:t>
            </a:r>
            <a:r>
              <a:rPr lang="tr-TR" b="1" dirty="0" err="1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index_name</a:t>
            </a:r>
            <a:r>
              <a:rPr lang="tr-TR" b="1" dirty="0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on </a:t>
            </a:r>
            <a:r>
              <a:rPr lang="tr-TR" b="1" dirty="0" err="1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table_name</a:t>
            </a:r>
            <a:r>
              <a:rPr lang="tr-TR" b="1" dirty="0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tr-TR" b="1" dirty="0" err="1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tr-TR" b="1" dirty="0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b="1" dirty="0" err="1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column_name</a:t>
            </a:r>
            <a:r>
              <a:rPr lang="tr-TR" b="1" dirty="0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is </a:t>
            </a:r>
            <a:r>
              <a:rPr lang="tr-TR" b="1" dirty="0" err="1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null</a:t>
            </a:r>
            <a:r>
              <a:rPr lang="tr-TR" b="1" dirty="0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»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b="1" dirty="0">
              <a:solidFill>
                <a:srgbClr val="1F497D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b="1" dirty="0" err="1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Unique</a:t>
            </a:r>
            <a:r>
              <a:rPr lang="tr-TR" b="1" dirty="0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b="1" dirty="0" err="1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indexes</a:t>
            </a:r>
            <a:r>
              <a:rPr lang="tr-TR" b="1" dirty="0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b="1" dirty="0" err="1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efficient</a:t>
            </a:r>
            <a:r>
              <a:rPr lang="tr-TR" b="1" dirty="0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b="1" dirty="0" err="1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for</a:t>
            </a:r>
            <a:r>
              <a:rPr lang="tr-TR" b="1" dirty="0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data </a:t>
            </a:r>
            <a:r>
              <a:rPr lang="tr-TR" b="1" dirty="0" err="1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integrity</a:t>
            </a:r>
            <a:r>
              <a:rPr lang="tr-TR" b="1" dirty="0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&amp; </a:t>
            </a:r>
            <a:r>
              <a:rPr lang="tr-TR" b="1" dirty="0" err="1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query</a:t>
            </a:r>
            <a:r>
              <a:rPr lang="tr-TR" b="1" dirty="0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b="1" dirty="0" err="1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performance</a:t>
            </a:r>
            <a:r>
              <a:rPr lang="tr-TR" b="1" dirty="0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b="1" dirty="0">
              <a:solidFill>
                <a:srgbClr val="1F497D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A unique index guarantees that the table won’t have more than one row with the same value. It’s advantageous to create unique indexes for two reasons: data integrity and performance. Lookups on a unique index are generally very fast.</a:t>
            </a:r>
            <a:endParaRPr lang="tr-TR" b="1" dirty="0">
              <a:solidFill>
                <a:srgbClr val="1F497D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b="1" dirty="0">
              <a:solidFill>
                <a:srgbClr val="1F497D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b="1" dirty="0" err="1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Covering</a:t>
            </a:r>
            <a:r>
              <a:rPr lang="tr-TR" b="1" dirty="0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b="1" dirty="0" err="1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indexes</a:t>
            </a:r>
            <a:r>
              <a:rPr lang="tr-TR" b="1" dirty="0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b="1" dirty="0" err="1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efficient</a:t>
            </a:r>
            <a:r>
              <a:rPr lang="tr-TR" b="1" dirty="0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b="1" dirty="0" err="1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to</a:t>
            </a:r>
            <a:r>
              <a:rPr lang="tr-TR" b="1" dirty="0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b="1" dirty="0" err="1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store</a:t>
            </a:r>
            <a:r>
              <a:rPr lang="tr-TR" b="1" dirty="0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b="1" dirty="0" err="1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indexes</a:t>
            </a:r>
            <a:r>
              <a:rPr lang="tr-TR" b="1" dirty="0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b="1" dirty="0" err="1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with</a:t>
            </a:r>
            <a:r>
              <a:rPr lang="tr-TR" b="1" dirty="0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b="1" dirty="0" err="1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possibly</a:t>
            </a:r>
            <a:r>
              <a:rPr lang="tr-TR" b="1" dirty="0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b="1" dirty="0" err="1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gattering</a:t>
            </a:r>
            <a:r>
              <a:rPr lang="tr-TR" b="1" dirty="0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b="1" dirty="0" err="1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values</a:t>
            </a:r>
            <a:r>
              <a:rPr lang="tr-TR" b="1" dirty="0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b="1" dirty="0">
              <a:solidFill>
                <a:srgbClr val="1F497D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CREATE UNIQUE INDEX </a:t>
            </a:r>
            <a:r>
              <a:rPr lang="tr-TR" b="1" dirty="0" err="1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index_name</a:t>
            </a:r>
            <a:r>
              <a:rPr lang="en-US" b="1" dirty="0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ON </a:t>
            </a:r>
            <a:r>
              <a:rPr lang="tr-TR" b="1" dirty="0" err="1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table_name</a:t>
            </a:r>
            <a:r>
              <a:rPr lang="en-US" b="1" dirty="0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tr-TR" b="1" dirty="0" err="1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column_name</a:t>
            </a:r>
            <a:r>
              <a:rPr lang="en-US" b="1" dirty="0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) INCLUDE (</a:t>
            </a:r>
            <a:r>
              <a:rPr lang="tr-TR" b="1" dirty="0" err="1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another_column_Name</a:t>
            </a:r>
            <a:r>
              <a:rPr lang="en-US" b="1" dirty="0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tr-TR" b="1" dirty="0">
              <a:solidFill>
                <a:srgbClr val="1F497D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tr-TR" b="1" dirty="0">
              <a:solidFill>
                <a:srgbClr val="1F497D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b="1" dirty="0">
              <a:solidFill>
                <a:srgbClr val="1F497D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b="1" dirty="0">
              <a:solidFill>
                <a:srgbClr val="1F497D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b="1" dirty="0">
              <a:solidFill>
                <a:srgbClr val="1F497D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tr-TR" b="1" dirty="0">
              <a:solidFill>
                <a:srgbClr val="1F497D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tr-TR" b="1" dirty="0">
              <a:solidFill>
                <a:srgbClr val="1F497D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tr-TR" b="1" dirty="0">
              <a:solidFill>
                <a:srgbClr val="1F497D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tr-TR" b="1" dirty="0">
              <a:solidFill>
                <a:srgbClr val="1F497D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2342795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16BC948-E6D2-4494-B096-3F719B332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err="1">
                <a:solidFill>
                  <a:schemeClr val="bg1"/>
                </a:solidFill>
              </a:rPr>
              <a:t>PostgreSQL</a:t>
            </a:r>
            <a:r>
              <a:rPr lang="tr-TR" dirty="0">
                <a:solidFill>
                  <a:schemeClr val="bg1"/>
                </a:solidFill>
              </a:rPr>
              <a:t>  Index </a:t>
            </a:r>
            <a:r>
              <a:rPr lang="tr-TR" dirty="0" err="1">
                <a:solidFill>
                  <a:schemeClr val="bg1"/>
                </a:solidFill>
              </a:rPr>
              <a:t>Hits</a:t>
            </a:r>
            <a:endParaRPr lang="tr-T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8A8284-0A56-4D35-8818-48953501AC43}"/>
              </a:ext>
            </a:extLst>
          </p:cNvPr>
          <p:cNvSpPr txBox="1"/>
          <p:nvPr/>
        </p:nvSpPr>
        <p:spPr>
          <a:xfrm>
            <a:off x="364141" y="736374"/>
            <a:ext cx="858564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b="1" dirty="0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«</a:t>
            </a:r>
            <a:r>
              <a:rPr lang="tr-TR" b="1" dirty="0" err="1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Explain</a:t>
            </a:r>
            <a:r>
              <a:rPr lang="tr-TR" b="1" dirty="0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» «</a:t>
            </a:r>
            <a:r>
              <a:rPr lang="tr-TR" b="1" dirty="0" err="1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your_query</a:t>
            </a:r>
            <a:r>
              <a:rPr lang="tr-TR" b="1" dirty="0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» can Show </a:t>
            </a:r>
            <a:r>
              <a:rPr lang="tr-TR" b="1" dirty="0" err="1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query</a:t>
            </a:r>
            <a:r>
              <a:rPr lang="tr-TR" b="1" dirty="0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plan </a:t>
            </a:r>
            <a:r>
              <a:rPr lang="tr-TR" b="1" dirty="0" err="1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for</a:t>
            </a:r>
            <a:r>
              <a:rPr lang="tr-TR" b="1" dirty="0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b="1" dirty="0" err="1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your</a:t>
            </a:r>
            <a:r>
              <a:rPr lang="tr-TR" b="1" dirty="0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b="1" dirty="0" err="1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statement</a:t>
            </a:r>
            <a:r>
              <a:rPr lang="tr-TR" b="1" dirty="0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b="1" dirty="0">
              <a:solidFill>
                <a:srgbClr val="1F497D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b="1" dirty="0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Index </a:t>
            </a:r>
            <a:r>
              <a:rPr lang="tr-TR" b="1" dirty="0" err="1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only</a:t>
            </a:r>
            <a:r>
              <a:rPr lang="tr-TR" b="1" dirty="0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b="1" dirty="0" err="1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scan</a:t>
            </a:r>
            <a:r>
              <a:rPr lang="tr-TR" b="1" dirty="0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data </a:t>
            </a:r>
            <a:r>
              <a:rPr lang="tr-TR" b="1" dirty="0" err="1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gathering</a:t>
            </a:r>
            <a:r>
              <a:rPr lang="tr-TR" b="1" dirty="0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b="1" dirty="0" err="1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tr-TR" b="1" dirty="0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b="1" dirty="0" err="1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index</a:t>
            </a:r>
            <a:r>
              <a:rPr lang="tr-TR" b="1" dirty="0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b="1" dirty="0" err="1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stores</a:t>
            </a:r>
            <a:r>
              <a:rPr lang="tr-TR" b="1" dirty="0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not </a:t>
            </a:r>
            <a:r>
              <a:rPr lang="tr-TR" b="1" dirty="0" err="1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tr-TR" b="1" dirty="0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b="1" dirty="0" err="1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tables</a:t>
            </a:r>
            <a:r>
              <a:rPr lang="tr-TR" b="1" dirty="0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b="1" dirty="0">
              <a:solidFill>
                <a:srgbClr val="1F497D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b="1" dirty="0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Index </a:t>
            </a:r>
            <a:r>
              <a:rPr lang="tr-TR" b="1" dirty="0" err="1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scan</a:t>
            </a:r>
            <a:r>
              <a:rPr lang="tr-TR" b="1" dirty="0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data </a:t>
            </a:r>
            <a:r>
              <a:rPr lang="tr-TR" b="1" dirty="0" err="1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gathering</a:t>
            </a:r>
            <a:r>
              <a:rPr lang="tr-TR" b="1" dirty="0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b="1" dirty="0" err="1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wtih</a:t>
            </a:r>
            <a:r>
              <a:rPr lang="tr-TR" b="1" dirty="0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b="1" dirty="0" err="1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tr-TR" b="1" dirty="0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b="1" dirty="0" err="1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help</a:t>
            </a:r>
            <a:r>
              <a:rPr lang="tr-TR" b="1" dirty="0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of </a:t>
            </a:r>
            <a:r>
              <a:rPr lang="tr-TR" b="1" dirty="0" err="1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index</a:t>
            </a:r>
            <a:r>
              <a:rPr lang="tr-TR" b="1" dirty="0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b="1" dirty="0" err="1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with</a:t>
            </a:r>
            <a:r>
              <a:rPr lang="tr-TR" b="1" dirty="0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b="1" dirty="0" err="1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table</a:t>
            </a:r>
            <a:r>
              <a:rPr lang="tr-TR" b="1" dirty="0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b="1" dirty="0" err="1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look</a:t>
            </a:r>
            <a:r>
              <a:rPr lang="tr-TR" b="1" dirty="0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b="1" dirty="0" err="1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up</a:t>
            </a:r>
            <a:r>
              <a:rPr lang="tr-TR" b="1" dirty="0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b="1" dirty="0">
              <a:solidFill>
                <a:srgbClr val="1F497D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b="1" dirty="0">
              <a:solidFill>
                <a:srgbClr val="1F497D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b="1" dirty="0">
              <a:solidFill>
                <a:srgbClr val="1F497D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b="1" dirty="0">
              <a:solidFill>
                <a:srgbClr val="1F497D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b="1" dirty="0">
              <a:solidFill>
                <a:srgbClr val="1F497D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tr-TR" b="1" dirty="0">
              <a:solidFill>
                <a:srgbClr val="1F497D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tr-TR" b="1" dirty="0">
              <a:solidFill>
                <a:srgbClr val="1F497D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tr-TR" b="1" dirty="0">
              <a:solidFill>
                <a:srgbClr val="1F497D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tr-TR" b="1" dirty="0">
              <a:solidFill>
                <a:srgbClr val="1F497D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E97AFB7-9B7B-4CC3-B2B9-4EA55C53F9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995" y="2299069"/>
            <a:ext cx="5523925" cy="128105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A9EB1BC-9DB3-4EBB-BA15-22C1EADB0F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7723" y="3338324"/>
            <a:ext cx="4882393" cy="170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4497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B32CD0-CCC1-4028-B39C-E717D6A2C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err="1">
                <a:solidFill>
                  <a:schemeClr val="bg1"/>
                </a:solidFill>
              </a:rPr>
              <a:t>PostgreSQL</a:t>
            </a:r>
            <a:r>
              <a:rPr lang="tr-TR" dirty="0">
                <a:solidFill>
                  <a:schemeClr val="bg1"/>
                </a:solidFill>
              </a:rPr>
              <a:t>  Index </a:t>
            </a:r>
            <a:r>
              <a:rPr lang="tr-TR" dirty="0" err="1">
                <a:solidFill>
                  <a:schemeClr val="bg1"/>
                </a:solidFill>
              </a:rPr>
              <a:t>Hits</a:t>
            </a:r>
            <a:endParaRPr lang="tr-T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A4827B-4329-42B5-8478-C234C74D1993}"/>
              </a:ext>
            </a:extLst>
          </p:cNvPr>
          <p:cNvSpPr txBox="1"/>
          <p:nvPr/>
        </p:nvSpPr>
        <p:spPr>
          <a:xfrm>
            <a:off x="364141" y="736374"/>
            <a:ext cx="8585649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b="1" dirty="0" err="1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Postgres</a:t>
            </a:r>
            <a:r>
              <a:rPr lang="tr-TR" b="1" dirty="0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b="1" dirty="0" err="1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query</a:t>
            </a:r>
            <a:r>
              <a:rPr lang="tr-TR" b="1" dirty="0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b="1" dirty="0" err="1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planner</a:t>
            </a:r>
            <a:r>
              <a:rPr lang="tr-TR" b="1" dirty="0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b="1" dirty="0" err="1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determines</a:t>
            </a:r>
            <a:r>
              <a:rPr lang="tr-TR" b="1" dirty="0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b="1" dirty="0" err="1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whether</a:t>
            </a:r>
            <a:r>
              <a:rPr lang="tr-TR" b="1" dirty="0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b="1" dirty="0" err="1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index</a:t>
            </a:r>
            <a:r>
              <a:rPr lang="tr-TR" b="1" dirty="0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can be </a:t>
            </a:r>
            <a:r>
              <a:rPr lang="tr-TR" b="1" dirty="0" err="1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used</a:t>
            </a:r>
            <a:r>
              <a:rPr lang="tr-TR" b="1" dirty="0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b="1" dirty="0" err="1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or</a:t>
            </a:r>
            <a:r>
              <a:rPr lang="tr-TR" b="1" dirty="0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not.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b="1" dirty="0">
              <a:solidFill>
                <a:srgbClr val="1F497D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b="1" dirty="0" err="1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You</a:t>
            </a:r>
            <a:r>
              <a:rPr lang="tr-TR" b="1" dirty="0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can not </a:t>
            </a:r>
            <a:r>
              <a:rPr lang="tr-TR" b="1" dirty="0" err="1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force</a:t>
            </a:r>
            <a:r>
              <a:rPr lang="tr-TR" b="1" dirty="0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b="1" dirty="0" err="1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postgres</a:t>
            </a:r>
            <a:r>
              <a:rPr lang="tr-TR" b="1" dirty="0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b="1" dirty="0" err="1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to</a:t>
            </a:r>
            <a:r>
              <a:rPr lang="tr-TR" b="1" dirty="0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b="1" dirty="0" err="1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use</a:t>
            </a:r>
            <a:r>
              <a:rPr lang="tr-TR" b="1" dirty="0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b="1" dirty="0" err="1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index</a:t>
            </a:r>
            <a:r>
              <a:rPr lang="tr-TR" b="1" dirty="0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b="1" dirty="0">
              <a:solidFill>
                <a:srgbClr val="1F497D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b="1" dirty="0" err="1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Remove</a:t>
            </a:r>
            <a:r>
              <a:rPr lang="tr-TR" b="1" dirty="0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b="1" dirty="0" err="1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mishitted</a:t>
            </a:r>
            <a:r>
              <a:rPr lang="tr-TR" b="1" dirty="0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b="1" dirty="0" err="1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indexes</a:t>
            </a:r>
            <a:r>
              <a:rPr lang="tr-TR" b="1" dirty="0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b="1" dirty="0" err="1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for</a:t>
            </a:r>
            <a:r>
              <a:rPr lang="tr-TR" b="1" dirty="0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b="1" dirty="0" err="1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better</a:t>
            </a:r>
            <a:r>
              <a:rPr lang="tr-TR" b="1" dirty="0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b="1" dirty="0" err="1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performance</a:t>
            </a:r>
            <a:r>
              <a:rPr lang="tr-TR" b="1" dirty="0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b="1" dirty="0">
              <a:solidFill>
                <a:srgbClr val="1F497D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b="1" dirty="0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Do not </a:t>
            </a:r>
            <a:r>
              <a:rPr lang="tr-TR" b="1" dirty="0" err="1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create</a:t>
            </a:r>
            <a:r>
              <a:rPr lang="tr-TR" b="1" dirty="0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tr-TR" b="1" dirty="0" err="1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lots</a:t>
            </a:r>
            <a:r>
              <a:rPr lang="tr-TR" b="1" dirty="0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of </a:t>
            </a:r>
            <a:r>
              <a:rPr lang="tr-TR" b="1" dirty="0" err="1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indexes</a:t>
            </a:r>
            <a:r>
              <a:rPr lang="tr-TR" b="1" dirty="0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tr-TR" b="1" dirty="0" err="1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Decrease</a:t>
            </a:r>
            <a:r>
              <a:rPr lang="tr-TR" b="1" dirty="0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insert/</a:t>
            </a:r>
            <a:r>
              <a:rPr lang="tr-TR" b="1" dirty="0" err="1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update</a:t>
            </a:r>
            <a:r>
              <a:rPr lang="tr-TR" b="1" dirty="0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tr-TR" b="1" dirty="0" err="1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delete</a:t>
            </a:r>
            <a:r>
              <a:rPr lang="tr-TR" b="1" dirty="0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b="1" dirty="0" err="1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performance</a:t>
            </a:r>
            <a:r>
              <a:rPr lang="tr-TR" b="1" dirty="0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b="1" dirty="0">
              <a:solidFill>
                <a:srgbClr val="1F497D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b="1" dirty="0" err="1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Shared_buffers</a:t>
            </a:r>
            <a:r>
              <a:rPr lang="tr-TR" b="1" dirty="0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can not be </a:t>
            </a:r>
            <a:r>
              <a:rPr lang="tr-TR" b="1" dirty="0" err="1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large</a:t>
            </a:r>
            <a:r>
              <a:rPr lang="tr-TR" b="1" dirty="0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b="1" dirty="0" err="1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enough</a:t>
            </a:r>
            <a:r>
              <a:rPr lang="tr-TR" b="1" dirty="0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b="1" dirty="0" err="1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to</a:t>
            </a:r>
            <a:r>
              <a:rPr lang="tr-TR" b="1" dirty="0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b="1" dirty="0" err="1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store</a:t>
            </a:r>
            <a:r>
              <a:rPr lang="tr-TR" b="1" dirty="0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b="1" dirty="0" err="1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all</a:t>
            </a:r>
            <a:r>
              <a:rPr lang="tr-TR" b="1" dirty="0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b="1" dirty="0" err="1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indexes</a:t>
            </a:r>
            <a:r>
              <a:rPr lang="tr-TR" b="1" dirty="0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tr-TR" b="1" dirty="0" err="1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So</a:t>
            </a:r>
            <a:r>
              <a:rPr lang="tr-TR" b="1" dirty="0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b="1" dirty="0" err="1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statements</a:t>
            </a:r>
            <a:r>
              <a:rPr lang="tr-TR" b="1" dirty="0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b="1" dirty="0" err="1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hits</a:t>
            </a:r>
            <a:r>
              <a:rPr lang="tr-TR" b="1" dirty="0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b="1" dirty="0" err="1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tr-TR" b="1" dirty="0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disk.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b="1" dirty="0">
              <a:solidFill>
                <a:srgbClr val="1F497D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b="1" dirty="0" err="1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pg_stat_user_indexes</a:t>
            </a:r>
            <a:r>
              <a:rPr lang="tr-TR" b="1" dirty="0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b="1" dirty="0" err="1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used</a:t>
            </a:r>
            <a:r>
              <a:rPr lang="tr-TR" b="1" dirty="0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b="1" dirty="0" err="1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for</a:t>
            </a:r>
            <a:r>
              <a:rPr lang="tr-TR" b="1" dirty="0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b="1" dirty="0" err="1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index</a:t>
            </a:r>
            <a:r>
              <a:rPr lang="tr-TR" b="1" dirty="0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b="1" dirty="0" err="1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statistics</a:t>
            </a:r>
            <a:r>
              <a:rPr lang="tr-TR" b="1" dirty="0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endParaRPr lang="tr-TR" b="1" dirty="0">
              <a:solidFill>
                <a:srgbClr val="1F497D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tr-TR" b="1" dirty="0">
              <a:solidFill>
                <a:srgbClr val="1F497D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tr-TR" b="1" dirty="0">
              <a:solidFill>
                <a:srgbClr val="1F497D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b="1" dirty="0">
              <a:solidFill>
                <a:srgbClr val="1F497D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b="1" dirty="0">
              <a:solidFill>
                <a:srgbClr val="1F497D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b="1" dirty="0">
              <a:solidFill>
                <a:srgbClr val="1F497D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tr-TR" b="1" dirty="0">
              <a:solidFill>
                <a:srgbClr val="1F497D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tr-TR" b="1" dirty="0">
              <a:solidFill>
                <a:srgbClr val="1F497D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tr-TR" b="1" dirty="0">
              <a:solidFill>
                <a:srgbClr val="1F497D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tr-TR" b="1" dirty="0">
              <a:solidFill>
                <a:srgbClr val="1F497D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604856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0DC7288-EAA1-4596-B26F-C8008E77F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err="1">
                <a:solidFill>
                  <a:schemeClr val="bg1"/>
                </a:solidFill>
              </a:rPr>
              <a:t>PostgreSQL</a:t>
            </a:r>
            <a:r>
              <a:rPr lang="tr-TR" dirty="0">
                <a:solidFill>
                  <a:schemeClr val="bg1"/>
                </a:solidFill>
              </a:rPr>
              <a:t>  </a:t>
            </a:r>
            <a:r>
              <a:rPr lang="tr-TR" dirty="0" err="1">
                <a:solidFill>
                  <a:schemeClr val="bg1"/>
                </a:solidFill>
              </a:rPr>
              <a:t>Procedural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Languages</a:t>
            </a:r>
            <a:endParaRPr lang="tr-TR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BF4667A-4309-4593-B8D7-CC65A17725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8908" y="1022080"/>
            <a:ext cx="2435513" cy="63509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8FA2609-E7FD-4155-954C-9CBB5CC787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9739" y="1012555"/>
            <a:ext cx="2352675" cy="67446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DC4C737-737D-4480-BDF4-2368284E85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8470" y="1762663"/>
            <a:ext cx="4116388" cy="243786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7BD8AFC-5E74-4C46-B6E9-12F5D81C779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56726" y="1715039"/>
            <a:ext cx="4158674" cy="61762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21CBC7D-C4C2-49F9-B5F4-F1AC135EF244}"/>
              </a:ext>
            </a:extLst>
          </p:cNvPr>
          <p:cNvSpPr/>
          <p:nvPr/>
        </p:nvSpPr>
        <p:spPr>
          <a:xfrm>
            <a:off x="277862" y="752475"/>
            <a:ext cx="4246995" cy="4080883"/>
          </a:xfrm>
          <a:prstGeom prst="rect">
            <a:avLst/>
          </a:prstGeom>
          <a:noFill/>
          <a:ln w="3175">
            <a:solidFill>
              <a:schemeClr val="accent1">
                <a:lumMod val="20000"/>
                <a:lumOff val="8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3A67BDE-3D49-4C74-86B8-D668A248B75F}"/>
              </a:ext>
            </a:extLst>
          </p:cNvPr>
          <p:cNvSpPr/>
          <p:nvPr/>
        </p:nvSpPr>
        <p:spPr>
          <a:xfrm>
            <a:off x="4636897" y="752474"/>
            <a:ext cx="4246995" cy="4080883"/>
          </a:xfrm>
          <a:prstGeom prst="rect">
            <a:avLst/>
          </a:prstGeom>
          <a:noFill/>
          <a:ln w="3175">
            <a:solidFill>
              <a:schemeClr val="accent1">
                <a:lumMod val="20000"/>
                <a:lumOff val="8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8902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FDE3263-EF32-4CEE-861E-82728A330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err="1">
                <a:solidFill>
                  <a:schemeClr val="bg1"/>
                </a:solidFill>
              </a:rPr>
              <a:t>PostgreSQL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Transaction</a:t>
            </a:r>
            <a:endParaRPr lang="tr-TR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CFDA1FE-E582-417B-830B-89A3E2DED384}"/>
              </a:ext>
            </a:extLst>
          </p:cNvPr>
          <p:cNvGrpSpPr/>
          <p:nvPr/>
        </p:nvGrpSpPr>
        <p:grpSpPr>
          <a:xfrm>
            <a:off x="2247712" y="1154912"/>
            <a:ext cx="4648577" cy="1148365"/>
            <a:chOff x="1861828" y="1154912"/>
            <a:chExt cx="4648577" cy="1148365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7C932B6-77D8-423A-84FB-80E97994BC7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61828" y="1228310"/>
              <a:ext cx="1248627" cy="1052482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D636894C-97F5-473D-95BF-08B9C931A6C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612708" y="1154912"/>
              <a:ext cx="1225992" cy="1148365"/>
            </a:xfrm>
            <a:prstGeom prst="rect">
              <a:avLst/>
            </a:prstGeom>
          </p:spPr>
        </p:pic>
        <p:pic>
          <p:nvPicPr>
            <p:cNvPr id="8" name="Picture 6" descr="postgresql ile ilgili gÃ¶rsel sonucu">
              <a:extLst>
                <a:ext uri="{FF2B5EF4-FFF2-40B4-BE49-F238E27FC236}">
                  <a16:creationId xmlns:a16="http://schemas.microsoft.com/office/drawing/2014/main" id="{5F05386C-2B97-45FE-B5C9-EFCE812E442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66404" y="1235805"/>
              <a:ext cx="1144001" cy="10524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3CD4E5DF-69DE-4B9E-9CEC-2E7AD7D90D8D}"/>
              </a:ext>
            </a:extLst>
          </p:cNvPr>
          <p:cNvSpPr/>
          <p:nvPr/>
        </p:nvSpPr>
        <p:spPr>
          <a:xfrm>
            <a:off x="251400" y="673010"/>
            <a:ext cx="45873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tr-TR" b="1" dirty="0" err="1">
                <a:solidFill>
                  <a:srgbClr val="17367E"/>
                </a:solidFill>
              </a:rPr>
              <a:t>PostgreSQL</a:t>
            </a:r>
            <a:r>
              <a:rPr lang="tr-TR" b="1" dirty="0">
                <a:solidFill>
                  <a:srgbClr val="17367E"/>
                </a:solidFill>
              </a:rPr>
              <a:t> </a:t>
            </a:r>
            <a:r>
              <a:rPr lang="tr-TR" b="1" dirty="0" err="1">
                <a:solidFill>
                  <a:srgbClr val="17367E"/>
                </a:solidFill>
              </a:rPr>
              <a:t>Transaction</a:t>
            </a:r>
            <a:r>
              <a:rPr lang="tr-TR" b="1" dirty="0">
                <a:solidFill>
                  <a:srgbClr val="17367E"/>
                </a:solidFill>
              </a:rPr>
              <a:t> Management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B655614-C229-42F5-AC33-318169C288DB}"/>
              </a:ext>
            </a:extLst>
          </p:cNvPr>
          <p:cNvSpPr/>
          <p:nvPr/>
        </p:nvSpPr>
        <p:spPr>
          <a:xfrm>
            <a:off x="251400" y="2489245"/>
            <a:ext cx="45873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tr-TR" b="1" dirty="0" err="1">
                <a:solidFill>
                  <a:srgbClr val="17367E"/>
                </a:solidFill>
              </a:rPr>
              <a:t>PostgreSQL</a:t>
            </a:r>
            <a:r>
              <a:rPr lang="tr-TR" b="1" dirty="0">
                <a:solidFill>
                  <a:srgbClr val="17367E"/>
                </a:solidFill>
              </a:rPr>
              <a:t> </a:t>
            </a:r>
            <a:r>
              <a:rPr lang="tr-TR" b="1" dirty="0" err="1">
                <a:solidFill>
                  <a:srgbClr val="17367E"/>
                </a:solidFill>
              </a:rPr>
              <a:t>Isolation</a:t>
            </a:r>
            <a:r>
              <a:rPr lang="tr-TR" b="1" dirty="0">
                <a:solidFill>
                  <a:srgbClr val="17367E"/>
                </a:solidFill>
              </a:rPr>
              <a:t> </a:t>
            </a:r>
            <a:r>
              <a:rPr lang="tr-TR" b="1" dirty="0" err="1">
                <a:solidFill>
                  <a:srgbClr val="17367E"/>
                </a:solidFill>
              </a:rPr>
              <a:t>Levels</a:t>
            </a:r>
            <a:endParaRPr lang="tr-TR" b="1" dirty="0">
              <a:solidFill>
                <a:srgbClr val="17367E"/>
              </a:solidFill>
            </a:endParaRP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44FA0B75-9234-43C6-8C8D-FBAEDE0722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4639007"/>
              </p:ext>
            </p:extLst>
          </p:nvPr>
        </p:nvGraphicFramePr>
        <p:xfrm>
          <a:off x="676275" y="2986625"/>
          <a:ext cx="7791451" cy="1546915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409700">
                  <a:extLst>
                    <a:ext uri="{9D8B030D-6E8A-4147-A177-3AD203B41FA5}">
                      <a16:colId xmlns:a16="http://schemas.microsoft.com/office/drawing/2014/main" val="1219711787"/>
                    </a:ext>
                  </a:extLst>
                </a:gridCol>
                <a:gridCol w="1487230">
                  <a:extLst>
                    <a:ext uri="{9D8B030D-6E8A-4147-A177-3AD203B41FA5}">
                      <a16:colId xmlns:a16="http://schemas.microsoft.com/office/drawing/2014/main" val="1121333827"/>
                    </a:ext>
                  </a:extLst>
                </a:gridCol>
                <a:gridCol w="1635066">
                  <a:extLst>
                    <a:ext uri="{9D8B030D-6E8A-4147-A177-3AD203B41FA5}">
                      <a16:colId xmlns:a16="http://schemas.microsoft.com/office/drawing/2014/main" val="3832754323"/>
                    </a:ext>
                  </a:extLst>
                </a:gridCol>
                <a:gridCol w="1510665">
                  <a:extLst>
                    <a:ext uri="{9D8B030D-6E8A-4147-A177-3AD203B41FA5}">
                      <a16:colId xmlns:a16="http://schemas.microsoft.com/office/drawing/2014/main" val="3989819698"/>
                    </a:ext>
                  </a:extLst>
                </a:gridCol>
                <a:gridCol w="1748790">
                  <a:extLst>
                    <a:ext uri="{9D8B030D-6E8A-4147-A177-3AD203B41FA5}">
                      <a16:colId xmlns:a16="http://schemas.microsoft.com/office/drawing/2014/main" val="1691690561"/>
                    </a:ext>
                  </a:extLst>
                </a:gridCol>
              </a:tblGrid>
              <a:tr h="309383">
                <a:tc>
                  <a:txBody>
                    <a:bodyPr/>
                    <a:lstStyle/>
                    <a:p>
                      <a:r>
                        <a:rPr lang="tr-TR" sz="1200" dirty="0" err="1"/>
                        <a:t>Isolation</a:t>
                      </a:r>
                      <a:r>
                        <a:rPr lang="tr-TR" sz="1200" dirty="0"/>
                        <a:t> Level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tr-TR" sz="1200" dirty="0" err="1"/>
                        <a:t>Dirty</a:t>
                      </a:r>
                      <a:r>
                        <a:rPr lang="tr-TR" sz="1200" dirty="0"/>
                        <a:t> Read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tr-TR" sz="1200" dirty="0" err="1"/>
                        <a:t>Nonrepeatable</a:t>
                      </a:r>
                      <a:r>
                        <a:rPr lang="tr-TR" sz="1200" dirty="0"/>
                        <a:t> Read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tr-TR" sz="1200" dirty="0" err="1"/>
                        <a:t>Phantom</a:t>
                      </a:r>
                      <a:r>
                        <a:rPr lang="tr-TR" sz="1200" dirty="0"/>
                        <a:t> Read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tr-TR" sz="1200" dirty="0" err="1"/>
                        <a:t>Serialization</a:t>
                      </a:r>
                      <a:r>
                        <a:rPr lang="tr-TR" sz="1200" dirty="0"/>
                        <a:t> </a:t>
                      </a:r>
                      <a:r>
                        <a:rPr lang="tr-TR" sz="1200" dirty="0" err="1"/>
                        <a:t>Anomaly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0742728"/>
                  </a:ext>
                </a:extLst>
              </a:tr>
              <a:tr h="309383">
                <a:tc>
                  <a:txBody>
                    <a:bodyPr/>
                    <a:lstStyle/>
                    <a:p>
                      <a:r>
                        <a:rPr lang="tr-TR" sz="1100" b="0" dirty="0"/>
                        <a:t>Read </a:t>
                      </a:r>
                      <a:r>
                        <a:rPr lang="tr-TR" sz="1100" b="0" dirty="0" err="1"/>
                        <a:t>uncommitted</a:t>
                      </a:r>
                      <a:endParaRPr lang="en-US" sz="1100" b="0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tr-TR" sz="1100" dirty="0" err="1"/>
                        <a:t>Allowed</a:t>
                      </a:r>
                      <a:r>
                        <a:rPr lang="tr-TR" sz="1100" dirty="0"/>
                        <a:t>,</a:t>
                      </a:r>
                      <a:r>
                        <a:rPr lang="tr-TR" sz="1100" baseline="0" dirty="0"/>
                        <a:t> but not in PG</a:t>
                      </a:r>
                      <a:endParaRPr lang="en-US" sz="1100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tr-TR" sz="1100" dirty="0" err="1"/>
                        <a:t>Possible</a:t>
                      </a:r>
                      <a:endParaRPr lang="en-US" sz="1100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tr-TR" sz="1100" dirty="0" err="1"/>
                        <a:t>Possible</a:t>
                      </a:r>
                      <a:endParaRPr lang="en-US" sz="1100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tr-TR" sz="1100" dirty="0" err="1"/>
                        <a:t>Possible</a:t>
                      </a:r>
                      <a:endParaRPr lang="en-US" sz="1100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6549456"/>
                  </a:ext>
                </a:extLst>
              </a:tr>
              <a:tr h="309383">
                <a:tc>
                  <a:txBody>
                    <a:bodyPr/>
                    <a:lstStyle/>
                    <a:p>
                      <a:r>
                        <a:rPr lang="tr-TR" sz="1100" b="0" dirty="0"/>
                        <a:t>Read </a:t>
                      </a:r>
                      <a:r>
                        <a:rPr lang="tr-TR" sz="1100" b="0" dirty="0" err="1"/>
                        <a:t>committed</a:t>
                      </a:r>
                      <a:endParaRPr lang="en-US" sz="11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tr-TR" sz="1100" dirty="0"/>
                        <a:t>Not </a:t>
                      </a:r>
                      <a:r>
                        <a:rPr lang="tr-TR" sz="1100" dirty="0" err="1"/>
                        <a:t>possible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tr-TR" sz="1100" dirty="0" err="1"/>
                        <a:t>Possible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tr-TR" sz="1100" dirty="0" err="1"/>
                        <a:t>Possible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tr-TR" sz="1100" dirty="0" err="1"/>
                        <a:t>Possible</a:t>
                      </a:r>
                      <a:endParaRPr 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0074338"/>
                  </a:ext>
                </a:extLst>
              </a:tr>
              <a:tr h="309383">
                <a:tc>
                  <a:txBody>
                    <a:bodyPr/>
                    <a:lstStyle/>
                    <a:p>
                      <a:r>
                        <a:rPr lang="tr-TR" sz="1100" b="0" dirty="0" err="1"/>
                        <a:t>Repeatable</a:t>
                      </a:r>
                      <a:r>
                        <a:rPr lang="tr-TR" sz="1100" b="0" dirty="0"/>
                        <a:t> </a:t>
                      </a:r>
                      <a:r>
                        <a:rPr lang="tr-TR" sz="1100" b="0" dirty="0" err="1"/>
                        <a:t>read</a:t>
                      </a:r>
                      <a:endParaRPr lang="en-US" sz="11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tr-TR" sz="1100" dirty="0"/>
                        <a:t>Not </a:t>
                      </a:r>
                      <a:r>
                        <a:rPr lang="tr-TR" sz="1100" dirty="0" err="1"/>
                        <a:t>possible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tr-TR" sz="1100" dirty="0"/>
                        <a:t>Not </a:t>
                      </a:r>
                      <a:r>
                        <a:rPr lang="tr-TR" sz="1100" dirty="0" err="1"/>
                        <a:t>possible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tr-TR" sz="1100" dirty="0" err="1"/>
                        <a:t>Allowed</a:t>
                      </a:r>
                      <a:r>
                        <a:rPr lang="tr-TR" sz="1100" dirty="0"/>
                        <a:t>,</a:t>
                      </a:r>
                      <a:r>
                        <a:rPr lang="tr-TR" sz="1100" baseline="0" dirty="0"/>
                        <a:t> but not in PG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tr-TR" sz="1100" dirty="0" err="1"/>
                        <a:t>Possible</a:t>
                      </a:r>
                      <a:endParaRPr 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1890135"/>
                  </a:ext>
                </a:extLst>
              </a:tr>
              <a:tr h="309383">
                <a:tc>
                  <a:txBody>
                    <a:bodyPr/>
                    <a:lstStyle/>
                    <a:p>
                      <a:r>
                        <a:rPr lang="tr-TR" sz="1100" b="0" dirty="0" err="1"/>
                        <a:t>Serializable</a:t>
                      </a:r>
                      <a:endParaRPr lang="en-US" sz="11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tr-TR" sz="1100" dirty="0"/>
                        <a:t>Not </a:t>
                      </a:r>
                      <a:r>
                        <a:rPr lang="tr-TR" sz="1100" dirty="0" err="1"/>
                        <a:t>possible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tr-TR" sz="1100" dirty="0"/>
                        <a:t>Not </a:t>
                      </a:r>
                      <a:r>
                        <a:rPr lang="tr-TR" sz="1100" dirty="0" err="1"/>
                        <a:t>possible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tr-TR" sz="1100" dirty="0"/>
                        <a:t>Not </a:t>
                      </a:r>
                      <a:r>
                        <a:rPr lang="tr-TR" sz="1100" dirty="0" err="1"/>
                        <a:t>possible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tr-TR" sz="1100" dirty="0"/>
                        <a:t>Not </a:t>
                      </a:r>
                      <a:r>
                        <a:rPr lang="tr-TR" sz="1100" dirty="0" err="1"/>
                        <a:t>possible</a:t>
                      </a:r>
                      <a:endParaRPr 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16315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27209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586A767-175C-4C71-B6B7-D7477A329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err="1">
                <a:solidFill>
                  <a:schemeClr val="bg1"/>
                </a:solidFill>
              </a:rPr>
              <a:t>PostgreSQL</a:t>
            </a:r>
            <a:r>
              <a:rPr lang="tr-TR" dirty="0">
                <a:solidFill>
                  <a:schemeClr val="bg1"/>
                </a:solidFill>
              </a:rPr>
              <a:t> Data Migration</a:t>
            </a:r>
            <a:endParaRPr lang="tr-T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0C5389D-EA09-4DD6-B765-B5F59823FA4B}"/>
              </a:ext>
            </a:extLst>
          </p:cNvPr>
          <p:cNvSpPr/>
          <p:nvPr/>
        </p:nvSpPr>
        <p:spPr>
          <a:xfrm>
            <a:off x="251400" y="673010"/>
            <a:ext cx="45873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tr-TR" b="1" dirty="0">
                <a:solidFill>
                  <a:srgbClr val="17367E"/>
                </a:solidFill>
              </a:rPr>
              <a:t>SSIS </a:t>
            </a:r>
            <a:r>
              <a:rPr lang="tr-TR" b="1" dirty="0" err="1">
                <a:solidFill>
                  <a:srgbClr val="17367E"/>
                </a:solidFill>
              </a:rPr>
              <a:t>Packages</a:t>
            </a:r>
            <a:r>
              <a:rPr lang="tr-TR" b="1" dirty="0">
                <a:solidFill>
                  <a:srgbClr val="17367E"/>
                </a:solidFill>
              </a:rPr>
              <a:t> (Data Migration)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7F78CA0-B3B2-4E95-9D8A-D7173A05A1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898" y="1520165"/>
            <a:ext cx="1575107" cy="13276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22A5DC5-BFBE-4A74-A534-EF9639DAA6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2630" y="1719668"/>
            <a:ext cx="2306834" cy="92867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488BBE0-0708-47B9-A8DF-FBCA6DC143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45942" y="1677560"/>
            <a:ext cx="875854" cy="857152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946758DF-2BB0-48BE-A9E5-D19A66E055B3}"/>
              </a:ext>
            </a:extLst>
          </p:cNvPr>
          <p:cNvGrpSpPr/>
          <p:nvPr/>
        </p:nvGrpSpPr>
        <p:grpSpPr>
          <a:xfrm>
            <a:off x="3965974" y="3169951"/>
            <a:ext cx="1250930" cy="1068297"/>
            <a:chOff x="3965974" y="3169951"/>
            <a:chExt cx="1250930" cy="1068297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02E7D091-56B3-4204-8458-DF6F7BFADC3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042932" y="3169951"/>
              <a:ext cx="1097015" cy="1068297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58056DB-A40A-45BB-B606-C03D40FECEF2}"/>
                </a:ext>
              </a:extLst>
            </p:cNvPr>
            <p:cNvSpPr txBox="1"/>
            <p:nvPr/>
          </p:nvSpPr>
          <p:spPr>
            <a:xfrm flipH="1">
              <a:off x="3965974" y="3627151"/>
              <a:ext cx="12509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Postgre</a:t>
              </a:r>
              <a:r>
                <a:rPr lang="tr-TR" dirty="0" err="1"/>
                <a:t>SQL</a:t>
              </a:r>
              <a:endParaRPr lang="en-US" dirty="0"/>
            </a:p>
          </p:txBody>
        </p:sp>
      </p:grp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40521F7-D7E9-4A0F-8826-ED9617BF228C}"/>
              </a:ext>
            </a:extLst>
          </p:cNvPr>
          <p:cNvCxnSpPr/>
          <p:nvPr/>
        </p:nvCxnSpPr>
        <p:spPr>
          <a:xfrm flipV="1">
            <a:off x="2750695" y="2184003"/>
            <a:ext cx="524656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3A6AFE1-C7F5-4AD1-99C9-482E136263C8}"/>
              </a:ext>
            </a:extLst>
          </p:cNvPr>
          <p:cNvCxnSpPr/>
          <p:nvPr/>
        </p:nvCxnSpPr>
        <p:spPr>
          <a:xfrm flipV="1">
            <a:off x="5901128" y="2184003"/>
            <a:ext cx="524656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DE13BF7-3213-42B8-BA0F-E39E563BD0AE}"/>
              </a:ext>
            </a:extLst>
          </p:cNvPr>
          <p:cNvCxnSpPr/>
          <p:nvPr/>
        </p:nvCxnSpPr>
        <p:spPr>
          <a:xfrm flipV="1">
            <a:off x="4554511" y="2533776"/>
            <a:ext cx="0" cy="486745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B7DCACD0-0A8D-4DF4-9E2C-7610C578BE6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43021" y="4333498"/>
            <a:ext cx="1704975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9226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question mark ile ilgili gÃ¶rsel sonucu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3327" y="2175669"/>
            <a:ext cx="452553" cy="792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0373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59709"/>
            <a:ext cx="6480900" cy="434084"/>
          </a:xfrm>
        </p:spPr>
        <p:txBody>
          <a:bodyPr>
            <a:noAutofit/>
          </a:bodyPr>
          <a:lstStyle/>
          <a:p>
            <a:r>
              <a:rPr lang="tr-TR" sz="2500" dirty="0">
                <a:solidFill>
                  <a:schemeClr val="bg1"/>
                </a:solidFill>
              </a:rPr>
              <a:t>Content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C1C5789-4DB4-443A-A1D1-A46324BBFD9B}"/>
              </a:ext>
            </a:extLst>
          </p:cNvPr>
          <p:cNvSpPr/>
          <p:nvPr/>
        </p:nvSpPr>
        <p:spPr>
          <a:xfrm>
            <a:off x="388549" y="775000"/>
            <a:ext cx="4618695" cy="4069625"/>
          </a:xfrm>
          <a:prstGeom prst="rect">
            <a:avLst/>
          </a:prstGeom>
        </p:spPr>
        <p:txBody>
          <a:bodyPr vert="horz" lIns="68580" tIns="34290" rIns="68580" bIns="34290" rtlCol="0" anchor="t">
            <a:noAutofit/>
          </a:bodyPr>
          <a:lstStyle/>
          <a:p>
            <a:pPr marL="285750" indent="-285750" defTabSz="914400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tr-TR" sz="1600" b="1" dirty="0" err="1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PostgreSQL</a:t>
            </a:r>
            <a:r>
              <a:rPr lang="tr-TR" sz="1600" b="1" dirty="0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Architecture of </a:t>
            </a:r>
            <a:r>
              <a:rPr lang="tr-TR" sz="1600" b="1" dirty="0" err="1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Running</a:t>
            </a:r>
            <a:endParaRPr lang="tr-TR" sz="1600" b="1" dirty="0">
              <a:solidFill>
                <a:srgbClr val="1F497D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defTabSz="914400">
              <a:lnSpc>
                <a:spcPct val="120000"/>
              </a:lnSpc>
              <a:spcBef>
                <a:spcPct val="0"/>
              </a:spcBef>
            </a:pPr>
            <a:r>
              <a:rPr lang="tr-TR" sz="1600" b="1" dirty="0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   -  Server </a:t>
            </a:r>
            <a:r>
              <a:rPr lang="tr-TR" sz="1600" b="1" dirty="0" err="1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Processor</a:t>
            </a:r>
            <a:r>
              <a:rPr lang="tr-TR" sz="1600" b="1" dirty="0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tr-TR" sz="1600" b="1" dirty="0" err="1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Postmaster</a:t>
            </a:r>
            <a:r>
              <a:rPr lang="tr-TR" sz="1600" b="1" dirty="0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defTabSz="914400">
              <a:lnSpc>
                <a:spcPct val="120000"/>
              </a:lnSpc>
              <a:spcBef>
                <a:spcPct val="0"/>
              </a:spcBef>
            </a:pPr>
            <a:r>
              <a:rPr lang="tr-TR" sz="1600" b="1" dirty="0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     -   </a:t>
            </a:r>
            <a:r>
              <a:rPr lang="tr-TR" sz="1600" b="1" dirty="0" err="1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Shared</a:t>
            </a:r>
            <a:r>
              <a:rPr lang="tr-TR" sz="1600" b="1" dirty="0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600" b="1" dirty="0" err="1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Buffers</a:t>
            </a:r>
            <a:endParaRPr lang="tr-TR" sz="1600" b="1" dirty="0">
              <a:solidFill>
                <a:srgbClr val="1F497D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defTabSz="914400">
              <a:lnSpc>
                <a:spcPct val="120000"/>
              </a:lnSpc>
              <a:spcBef>
                <a:spcPct val="0"/>
              </a:spcBef>
            </a:pPr>
            <a:r>
              <a:rPr lang="tr-TR" sz="1600" b="1" dirty="0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     -   WAL (Write </a:t>
            </a:r>
            <a:r>
              <a:rPr lang="tr-TR" sz="1600" b="1" dirty="0" err="1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Ahead</a:t>
            </a:r>
            <a:r>
              <a:rPr lang="tr-TR" sz="1600" b="1" dirty="0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600" b="1" dirty="0" err="1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Logging</a:t>
            </a:r>
            <a:r>
              <a:rPr lang="tr-TR" sz="1600" b="1" dirty="0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defTabSz="914400">
              <a:lnSpc>
                <a:spcPct val="120000"/>
              </a:lnSpc>
              <a:spcBef>
                <a:spcPct val="0"/>
              </a:spcBef>
            </a:pPr>
            <a:r>
              <a:rPr lang="tr-TR" sz="1600" b="1" dirty="0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     -   </a:t>
            </a:r>
            <a:r>
              <a:rPr lang="tr-TR" sz="1600" b="1" dirty="0" err="1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bgwriter</a:t>
            </a:r>
            <a:r>
              <a:rPr lang="tr-TR" sz="1600" b="1" dirty="0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&amp; </a:t>
            </a:r>
            <a:r>
              <a:rPr lang="tr-TR" sz="1600" b="1" dirty="0" err="1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Checkpointers</a:t>
            </a:r>
            <a:endParaRPr lang="tr-TR" sz="1600" b="1" dirty="0">
              <a:solidFill>
                <a:srgbClr val="1F497D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defTabSz="914400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tr-TR" sz="1600" b="1" dirty="0" err="1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PostgreSQL</a:t>
            </a:r>
            <a:r>
              <a:rPr lang="tr-TR" sz="1600" b="1" dirty="0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600" b="1" dirty="0" err="1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Performance</a:t>
            </a:r>
            <a:r>
              <a:rPr lang="tr-TR" sz="1600" b="1" dirty="0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600" b="1" dirty="0" err="1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Tips</a:t>
            </a:r>
            <a:endParaRPr lang="tr-TR" sz="1600" b="1" dirty="0">
              <a:solidFill>
                <a:srgbClr val="1F497D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defTabSz="914400">
              <a:lnSpc>
                <a:spcPct val="120000"/>
              </a:lnSpc>
              <a:spcBef>
                <a:spcPct val="0"/>
              </a:spcBef>
            </a:pPr>
            <a:r>
              <a:rPr lang="tr-TR" sz="1600" b="1" dirty="0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    -   </a:t>
            </a:r>
            <a:r>
              <a:rPr lang="tr-TR" sz="1600" b="1" dirty="0" err="1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explain</a:t>
            </a:r>
            <a:r>
              <a:rPr lang="tr-TR" sz="1600" b="1" dirty="0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tr-TR" sz="1600" b="1" dirty="0" err="1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analyze</a:t>
            </a:r>
            <a:r>
              <a:rPr lang="tr-TR" sz="1600" b="1" dirty="0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tr-TR" sz="1600" b="1" dirty="0" err="1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vacuum</a:t>
            </a:r>
            <a:endParaRPr lang="tr-TR" sz="1600" b="1" dirty="0">
              <a:solidFill>
                <a:srgbClr val="1F497D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defTabSz="914400">
              <a:lnSpc>
                <a:spcPct val="120000"/>
              </a:lnSpc>
              <a:spcBef>
                <a:spcPct val="0"/>
              </a:spcBef>
            </a:pPr>
            <a:r>
              <a:rPr lang="tr-TR" sz="1600" b="1" dirty="0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     -   </a:t>
            </a:r>
            <a:r>
              <a:rPr lang="tr-TR" sz="1600" b="1" dirty="0" err="1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pg_stats_statement</a:t>
            </a:r>
            <a:endParaRPr lang="tr-TR" sz="1600" b="1" dirty="0">
              <a:solidFill>
                <a:srgbClr val="1F497D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defTabSz="914400">
              <a:lnSpc>
                <a:spcPct val="120000"/>
              </a:lnSpc>
              <a:spcBef>
                <a:spcPct val="0"/>
              </a:spcBef>
            </a:pPr>
            <a:r>
              <a:rPr lang="tr-TR" sz="1600" b="1" dirty="0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     -   </a:t>
            </a:r>
            <a:r>
              <a:rPr lang="tr-TR" sz="1600" b="1" dirty="0" err="1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Indexes</a:t>
            </a:r>
            <a:endParaRPr lang="tr-TR" sz="1600" b="1" dirty="0">
              <a:solidFill>
                <a:srgbClr val="1F497D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defTabSz="914400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tr-TR" sz="1600" b="1" dirty="0" err="1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PostgreSQL</a:t>
            </a:r>
            <a:r>
              <a:rPr lang="tr-TR" sz="1600" b="1" dirty="0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600" b="1" dirty="0" err="1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Procedural</a:t>
            </a:r>
            <a:r>
              <a:rPr lang="tr-TR" sz="1600" b="1" dirty="0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600" b="1" dirty="0" err="1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Languages</a:t>
            </a:r>
            <a:endParaRPr lang="tr-TR" sz="1600" b="1" dirty="0">
              <a:solidFill>
                <a:srgbClr val="1F497D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defTabSz="914400">
              <a:lnSpc>
                <a:spcPct val="120000"/>
              </a:lnSpc>
              <a:spcBef>
                <a:spcPct val="0"/>
              </a:spcBef>
            </a:pPr>
            <a:r>
              <a:rPr lang="tr-TR" sz="1600" b="1" dirty="0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   -   </a:t>
            </a:r>
            <a:r>
              <a:rPr lang="tr-TR" sz="1600" b="1" dirty="0" err="1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pl_python</a:t>
            </a:r>
            <a:r>
              <a:rPr lang="tr-TR" sz="1600" b="1" dirty="0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600" b="1" dirty="0" err="1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example</a:t>
            </a:r>
            <a:endParaRPr lang="tr-TR" sz="1600" b="1" dirty="0">
              <a:solidFill>
                <a:srgbClr val="1F497D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defTabSz="914400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tr-TR" sz="1600" b="1" dirty="0" err="1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PostgreSQL</a:t>
            </a:r>
            <a:r>
              <a:rPr lang="tr-TR" sz="1600" b="1" dirty="0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Extensions</a:t>
            </a:r>
          </a:p>
          <a:p>
            <a:pPr marL="285750" indent="-285750" defTabSz="914400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tr-TR" sz="1600" b="1" dirty="0" err="1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PostgreSQL</a:t>
            </a:r>
            <a:r>
              <a:rPr lang="tr-TR" sz="1600" b="1" dirty="0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600" b="1" dirty="0" err="1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Transactions</a:t>
            </a:r>
            <a:endParaRPr lang="tr-TR" sz="1600" b="1" dirty="0">
              <a:solidFill>
                <a:srgbClr val="1F497D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defTabSz="914400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tr-TR" sz="1600" b="1" dirty="0" err="1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PostgreSQL</a:t>
            </a:r>
            <a:r>
              <a:rPr lang="tr-TR" sz="1600" b="1" dirty="0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600" b="1" dirty="0" err="1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Migrations</a:t>
            </a:r>
            <a:endParaRPr lang="tr-TR" sz="1600" b="1" dirty="0">
              <a:solidFill>
                <a:srgbClr val="1F497D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defTabSz="914400">
              <a:lnSpc>
                <a:spcPct val="120000"/>
              </a:lnSpc>
              <a:spcBef>
                <a:spcPct val="0"/>
              </a:spcBef>
            </a:pPr>
            <a:endParaRPr lang="tr-TR" sz="1600" b="1" dirty="0">
              <a:solidFill>
                <a:srgbClr val="1F497D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defTabSz="914400">
              <a:lnSpc>
                <a:spcPct val="120000"/>
              </a:lnSpc>
              <a:spcBef>
                <a:spcPct val="0"/>
              </a:spcBef>
            </a:pPr>
            <a:r>
              <a:rPr lang="tr-TR" sz="1600" b="1" dirty="0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 </a:t>
            </a:r>
          </a:p>
          <a:p>
            <a:pPr defTabSz="914400">
              <a:lnSpc>
                <a:spcPct val="120000"/>
              </a:lnSpc>
              <a:spcBef>
                <a:spcPct val="0"/>
              </a:spcBef>
            </a:pPr>
            <a:endParaRPr lang="tr-TR" sz="1600" b="1" dirty="0">
              <a:solidFill>
                <a:srgbClr val="1F497D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defTabSz="914400">
              <a:lnSpc>
                <a:spcPct val="120000"/>
              </a:lnSpc>
              <a:spcBef>
                <a:spcPct val="0"/>
              </a:spcBef>
            </a:pPr>
            <a:endParaRPr lang="tr-TR" sz="1600" b="1" dirty="0">
              <a:solidFill>
                <a:srgbClr val="1F497D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defTabSz="914400">
              <a:lnSpc>
                <a:spcPct val="120000"/>
              </a:lnSpc>
              <a:spcBef>
                <a:spcPct val="0"/>
              </a:spcBef>
            </a:pPr>
            <a:r>
              <a:rPr lang="tr-TR" sz="1600" b="1" dirty="0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    </a:t>
            </a:r>
          </a:p>
          <a:p>
            <a:pPr defTabSz="914400">
              <a:lnSpc>
                <a:spcPct val="120000"/>
              </a:lnSpc>
              <a:spcBef>
                <a:spcPct val="0"/>
              </a:spcBef>
            </a:pPr>
            <a:endParaRPr lang="tr-TR" sz="1600" b="1" dirty="0">
              <a:solidFill>
                <a:srgbClr val="1F497D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defTabSz="914400">
              <a:lnSpc>
                <a:spcPct val="120000"/>
              </a:lnSpc>
              <a:spcBef>
                <a:spcPct val="0"/>
              </a:spcBef>
            </a:pPr>
            <a:endParaRPr lang="tr-TR" sz="1600" b="1" dirty="0">
              <a:solidFill>
                <a:srgbClr val="1F497D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defTabSz="914400">
              <a:lnSpc>
                <a:spcPct val="120000"/>
              </a:lnSpc>
              <a:spcBef>
                <a:spcPct val="0"/>
              </a:spcBef>
            </a:pPr>
            <a:endParaRPr lang="tr-TR" sz="1600" b="1" dirty="0">
              <a:solidFill>
                <a:srgbClr val="1F497D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defTabSz="914400">
              <a:lnSpc>
                <a:spcPct val="120000"/>
              </a:lnSpc>
              <a:spcBef>
                <a:spcPct val="0"/>
              </a:spcBef>
            </a:pPr>
            <a:endParaRPr lang="tr-TR" sz="1600" b="1" dirty="0">
              <a:solidFill>
                <a:srgbClr val="1F497D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defTabSz="914400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tr-TR" sz="1600" dirty="0">
              <a:solidFill>
                <a:srgbClr val="17367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8372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5C1ED5-2C3A-4AB9-B4A4-83D85C5CC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tr-TR" dirty="0">
                <a:solidFill>
                  <a:schemeClr val="bg1"/>
                </a:solidFill>
              </a:rPr>
            </a:br>
            <a:r>
              <a:rPr lang="tr-TR" dirty="0" err="1">
                <a:solidFill>
                  <a:schemeClr val="bg1"/>
                </a:solidFill>
              </a:rPr>
              <a:t>PostgreSQL</a:t>
            </a:r>
            <a:r>
              <a:rPr lang="tr-TR" dirty="0">
                <a:solidFill>
                  <a:schemeClr val="bg1"/>
                </a:solidFill>
              </a:rPr>
              <a:t> Architecture of </a:t>
            </a:r>
            <a:r>
              <a:rPr lang="tr-TR" dirty="0" err="1">
                <a:solidFill>
                  <a:schemeClr val="bg1"/>
                </a:solidFill>
              </a:rPr>
              <a:t>Running</a:t>
            </a:r>
            <a:br>
              <a:rPr lang="en-US" dirty="0">
                <a:solidFill>
                  <a:schemeClr val="bg1"/>
                </a:solidFill>
              </a:rPr>
            </a:br>
            <a:endParaRPr lang="tr-TR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C914C5B-F945-43E9-A485-B8E27A26F1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254" y="614833"/>
            <a:ext cx="7236836" cy="4514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89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B614CFE-38F6-4800-B089-9677CE1DF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tr-TR" dirty="0">
                <a:solidFill>
                  <a:schemeClr val="bg1"/>
                </a:solidFill>
              </a:rPr>
            </a:br>
            <a:r>
              <a:rPr lang="tr-TR" dirty="0" err="1">
                <a:solidFill>
                  <a:schemeClr val="bg1"/>
                </a:solidFill>
              </a:rPr>
              <a:t>PostgreSQL</a:t>
            </a:r>
            <a:r>
              <a:rPr lang="tr-TR" dirty="0">
                <a:solidFill>
                  <a:schemeClr val="bg1"/>
                </a:solidFill>
              </a:rPr>
              <a:t> Server </a:t>
            </a:r>
            <a:r>
              <a:rPr lang="tr-TR" dirty="0" err="1">
                <a:solidFill>
                  <a:schemeClr val="bg1"/>
                </a:solidFill>
              </a:rPr>
              <a:t>Processor</a:t>
            </a:r>
            <a:r>
              <a:rPr lang="tr-TR" dirty="0">
                <a:solidFill>
                  <a:schemeClr val="bg1"/>
                </a:solidFill>
              </a:rPr>
              <a:t> (</a:t>
            </a:r>
            <a:r>
              <a:rPr lang="tr-TR" dirty="0" err="1">
                <a:solidFill>
                  <a:schemeClr val="bg1"/>
                </a:solidFill>
              </a:rPr>
              <a:t>Postmaster</a:t>
            </a:r>
            <a:r>
              <a:rPr lang="tr-TR" dirty="0">
                <a:solidFill>
                  <a:schemeClr val="bg1"/>
                </a:solidFill>
              </a:rPr>
              <a:t>)</a:t>
            </a:r>
            <a:br>
              <a:rPr lang="en-US" dirty="0">
                <a:solidFill>
                  <a:schemeClr val="bg1"/>
                </a:solidFill>
              </a:rPr>
            </a:br>
            <a:endParaRPr lang="tr-T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CFF352-78F5-4424-BA82-12BD8CBE20EF}"/>
              </a:ext>
            </a:extLst>
          </p:cNvPr>
          <p:cNvSpPr txBox="1"/>
          <p:nvPr/>
        </p:nvSpPr>
        <p:spPr>
          <a:xfrm>
            <a:off x="364142" y="736374"/>
            <a:ext cx="5575412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b="1" dirty="0" err="1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PostgreSql</a:t>
            </a:r>
            <a:r>
              <a:rPr lang="tr-TR" b="1" dirty="0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Server Main Background </a:t>
            </a:r>
            <a:r>
              <a:rPr lang="tr-TR" b="1" dirty="0" err="1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Process</a:t>
            </a:r>
            <a:endParaRPr lang="tr-TR" b="1" dirty="0">
              <a:solidFill>
                <a:srgbClr val="1F497D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b="1" dirty="0">
              <a:solidFill>
                <a:srgbClr val="1F497D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b="1" dirty="0" err="1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Allocation</a:t>
            </a:r>
            <a:r>
              <a:rPr lang="tr-TR" b="1" dirty="0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b="1" dirty="0" err="1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memory</a:t>
            </a:r>
            <a:r>
              <a:rPr lang="tr-TR" b="1" dirty="0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b="1" dirty="0" err="1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for</a:t>
            </a:r>
            <a:r>
              <a:rPr lang="tr-TR" b="1" dirty="0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b="1" dirty="0" err="1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postgresql</a:t>
            </a:r>
            <a:r>
              <a:rPr lang="tr-TR" b="1" dirty="0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b="1" dirty="0">
              <a:solidFill>
                <a:srgbClr val="1F497D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b="1" dirty="0" err="1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Fork</a:t>
            </a:r>
            <a:r>
              <a:rPr lang="tr-TR" b="1" dirty="0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tr-TR" b="1" dirty="0" err="1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postgres</a:t>
            </a:r>
            <a:r>
              <a:rPr lang="tr-TR" b="1" dirty="0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) - </a:t>
            </a:r>
            <a:r>
              <a:rPr lang="tr-TR" b="1" dirty="0" err="1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backend</a:t>
            </a:r>
            <a:r>
              <a:rPr lang="tr-TR" b="1" dirty="0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b="1" dirty="0" err="1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processes</a:t>
            </a:r>
            <a:r>
              <a:rPr lang="tr-TR" b="1" dirty="0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- </a:t>
            </a:r>
            <a:r>
              <a:rPr lang="tr-TR" b="1" dirty="0" err="1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for</a:t>
            </a:r>
            <a:r>
              <a:rPr lang="tr-TR" b="1" dirty="0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b="1" dirty="0" err="1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clients</a:t>
            </a:r>
            <a:endParaRPr lang="tr-TR" b="1" dirty="0">
              <a:solidFill>
                <a:srgbClr val="1F497D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b="1" dirty="0">
              <a:solidFill>
                <a:srgbClr val="1F497D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b="1" dirty="0" err="1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Configurations</a:t>
            </a:r>
            <a:endParaRPr lang="tr-TR" b="1" dirty="0">
              <a:solidFill>
                <a:srgbClr val="1F497D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tr-TR" b="1" dirty="0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tr-TR" sz="1600" b="1" i="1" dirty="0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tr-TR" sz="1600" b="1" i="1" dirty="0" err="1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hostname</a:t>
            </a:r>
            <a:endParaRPr lang="tr-TR" sz="1600" b="1" i="1" dirty="0">
              <a:solidFill>
                <a:srgbClr val="1F497D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tr-TR" sz="1600" b="1" i="1" dirty="0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        -port</a:t>
            </a:r>
          </a:p>
          <a:p>
            <a:r>
              <a:rPr lang="tr-TR" sz="1600" b="1" i="1" dirty="0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	-</a:t>
            </a:r>
            <a:r>
              <a:rPr lang="tr-TR" sz="1600" b="1" i="1" dirty="0" err="1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max-connections</a:t>
            </a:r>
            <a:endParaRPr lang="tr-TR" sz="1600" b="1" i="1" dirty="0">
              <a:solidFill>
                <a:srgbClr val="1F497D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tr-TR" sz="1600" b="1" i="1" dirty="0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        -</a:t>
            </a:r>
            <a:r>
              <a:rPr lang="tr-TR" sz="1600" b="1" i="1" dirty="0" err="1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nbuffers</a:t>
            </a:r>
            <a:endParaRPr lang="tr-TR" sz="1600" b="1" i="1" dirty="0">
              <a:solidFill>
                <a:srgbClr val="1F497D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tr-TR" sz="1600" b="1" i="1" dirty="0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	-</a:t>
            </a:r>
            <a:r>
              <a:rPr lang="tr-TR" sz="1600" b="1" i="1" dirty="0" err="1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shared_buffers</a:t>
            </a:r>
            <a:endParaRPr lang="tr-TR" sz="1600" b="1" i="1" dirty="0">
              <a:solidFill>
                <a:srgbClr val="1F497D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tr-TR" sz="1600" b="1" i="1" dirty="0">
              <a:solidFill>
                <a:srgbClr val="1F497D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b="1" dirty="0" err="1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Configurations</a:t>
            </a:r>
            <a:r>
              <a:rPr lang="tr-TR" b="1" dirty="0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b="1" dirty="0" err="1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needs</a:t>
            </a:r>
            <a:r>
              <a:rPr lang="tr-TR" b="1" dirty="0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b="1" dirty="0" err="1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to</a:t>
            </a:r>
            <a:r>
              <a:rPr lang="tr-TR" b="1" dirty="0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be </a:t>
            </a:r>
            <a:r>
              <a:rPr lang="tr-TR" b="1" dirty="0" err="1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restart</a:t>
            </a:r>
            <a:r>
              <a:rPr lang="tr-TR" b="1" dirty="0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server </a:t>
            </a:r>
            <a:r>
              <a:rPr lang="tr-TR" b="1" dirty="0" err="1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to</a:t>
            </a:r>
            <a:r>
              <a:rPr lang="tr-TR" b="1" dirty="0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b="1" dirty="0" err="1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refresh</a:t>
            </a:r>
            <a:r>
              <a:rPr lang="tr-TR" b="1" dirty="0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451353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AD8FB38-B17A-48F7-96A4-AC685A553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err="1">
                <a:solidFill>
                  <a:schemeClr val="bg1"/>
                </a:solidFill>
              </a:rPr>
              <a:t>PostgreSQL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Shared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Buffers</a:t>
            </a:r>
            <a:endParaRPr lang="tr-T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6B47F6-1729-418F-9064-645DFABBBB0F}"/>
              </a:ext>
            </a:extLst>
          </p:cNvPr>
          <p:cNvSpPr txBox="1"/>
          <p:nvPr/>
        </p:nvSpPr>
        <p:spPr>
          <a:xfrm>
            <a:off x="364142" y="736374"/>
            <a:ext cx="729901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b="1" dirty="0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Data </a:t>
            </a:r>
            <a:r>
              <a:rPr lang="tr-TR" b="1" dirty="0" err="1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writen</a:t>
            </a:r>
            <a:r>
              <a:rPr lang="tr-TR" b="1" dirty="0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b="1" dirty="0" err="1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tr-TR" b="1" dirty="0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b="1" dirty="0" err="1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read</a:t>
            </a:r>
            <a:r>
              <a:rPr lang="tr-TR" b="1" dirty="0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b="1" dirty="0" err="1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tr-TR" b="1" dirty="0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b="1" dirty="0" err="1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this</a:t>
            </a:r>
            <a:r>
              <a:rPr lang="tr-TR" b="1" dirty="0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b="1" dirty="0" err="1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memory</a:t>
            </a:r>
            <a:r>
              <a:rPr lang="tr-TR" b="1" dirty="0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b="1" dirty="0" err="1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allocated</a:t>
            </a:r>
            <a:r>
              <a:rPr lang="tr-TR" b="1" dirty="0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b="1" dirty="0" err="1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parts</a:t>
            </a:r>
            <a:endParaRPr lang="tr-TR" b="1" dirty="0">
              <a:solidFill>
                <a:srgbClr val="1F497D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b="1" dirty="0">
              <a:solidFill>
                <a:srgbClr val="1F497D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b="1" dirty="0" err="1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Dirty</a:t>
            </a:r>
            <a:r>
              <a:rPr lang="tr-TR" b="1" dirty="0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Data(</a:t>
            </a:r>
            <a:r>
              <a:rPr lang="tr-TR" b="1" dirty="0" err="1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Pages</a:t>
            </a:r>
            <a:r>
              <a:rPr lang="tr-TR" b="1" dirty="0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b="1" dirty="0">
              <a:solidFill>
                <a:srgbClr val="1F497D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b="1" dirty="0" err="1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Bg_writer</a:t>
            </a:r>
            <a:r>
              <a:rPr lang="tr-TR" b="1" dirty="0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b="1" dirty="0" err="1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tr-TR" b="1" dirty="0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b="1" dirty="0" err="1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checkpointers</a:t>
            </a:r>
            <a:r>
              <a:rPr lang="tr-TR" b="1" dirty="0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= [</a:t>
            </a:r>
            <a:r>
              <a:rPr lang="tr-TR" b="1" dirty="0" err="1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shared</a:t>
            </a:r>
            <a:r>
              <a:rPr lang="tr-TR" b="1" dirty="0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b="1" dirty="0" err="1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buffer</a:t>
            </a:r>
            <a:r>
              <a:rPr lang="tr-TR" b="1" dirty="0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data =&gt; data disk.]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b="1" dirty="0">
              <a:solidFill>
                <a:srgbClr val="1F497D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b="1" dirty="0" err="1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Required</a:t>
            </a:r>
            <a:r>
              <a:rPr lang="tr-TR" b="1" dirty="0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b="1" dirty="0" err="1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memory</a:t>
            </a:r>
            <a:r>
              <a:rPr lang="tr-TR" b="1" dirty="0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b="1" dirty="0" err="1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locked</a:t>
            </a:r>
            <a:r>
              <a:rPr lang="tr-TR" b="1" dirty="0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b="1" dirty="0" err="1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tr-TR" b="1" dirty="0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b="1" dirty="0" err="1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Postgres</a:t>
            </a:r>
            <a:r>
              <a:rPr lang="tr-TR" b="1" dirty="0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2843764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E0AF016-5AB5-419C-A4CE-36DB0B230E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7283" y="604863"/>
            <a:ext cx="5632970" cy="3724376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47ECA12-61DC-4CCF-B59B-8D64C1FF8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err="1">
                <a:solidFill>
                  <a:schemeClr val="bg1"/>
                </a:solidFill>
              </a:rPr>
              <a:t>PostgreSQL</a:t>
            </a:r>
            <a:r>
              <a:rPr lang="tr-TR" dirty="0">
                <a:solidFill>
                  <a:schemeClr val="bg1"/>
                </a:solidFill>
              </a:rPr>
              <a:t> WAL</a:t>
            </a:r>
            <a:endParaRPr lang="tr-T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CA9EE5-BE2B-4700-B6AF-A12C1C8B19F9}"/>
              </a:ext>
            </a:extLst>
          </p:cNvPr>
          <p:cNvSpPr txBox="1"/>
          <p:nvPr/>
        </p:nvSpPr>
        <p:spPr>
          <a:xfrm>
            <a:off x="421332" y="752557"/>
            <a:ext cx="729901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b="1" dirty="0" err="1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Transactions</a:t>
            </a:r>
            <a:r>
              <a:rPr lang="tr-TR" b="1" dirty="0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b="1" dirty="0" err="1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written</a:t>
            </a:r>
            <a:r>
              <a:rPr lang="tr-TR" b="1" dirty="0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b="1" dirty="0" err="1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to</a:t>
            </a:r>
            <a:r>
              <a:rPr lang="tr-TR" b="1" dirty="0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WAL </a:t>
            </a:r>
            <a:r>
              <a:rPr lang="tr-TR" b="1" dirty="0" err="1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Buffers</a:t>
            </a:r>
            <a:r>
              <a:rPr lang="tr-TR" b="1" dirty="0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b="1" dirty="0">
              <a:solidFill>
                <a:srgbClr val="1F497D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b="1" dirty="0" err="1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Important</a:t>
            </a:r>
            <a:r>
              <a:rPr lang="tr-TR" b="1" dirty="0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b="1" dirty="0" err="1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for</a:t>
            </a:r>
            <a:r>
              <a:rPr lang="tr-TR" b="1" dirty="0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data </a:t>
            </a:r>
            <a:r>
              <a:rPr lang="tr-TR" b="1" dirty="0" err="1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integrity</a:t>
            </a:r>
            <a:r>
              <a:rPr lang="tr-TR" b="1" dirty="0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tr-TR" b="1" dirty="0" err="1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tr-TR" b="1" dirty="0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b="1" dirty="0" err="1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performance</a:t>
            </a:r>
            <a:r>
              <a:rPr lang="tr-TR" b="1" dirty="0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b="1" dirty="0">
              <a:solidFill>
                <a:srgbClr val="1F497D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b="1" dirty="0" err="1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Postgresql</a:t>
            </a:r>
            <a:r>
              <a:rPr lang="tr-TR" b="1" dirty="0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b="1" dirty="0" err="1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instance</a:t>
            </a:r>
            <a:r>
              <a:rPr lang="tr-TR" b="1" dirty="0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restore </a:t>
            </a:r>
          </a:p>
          <a:p>
            <a:r>
              <a:rPr lang="tr-TR" b="1" dirty="0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    </a:t>
            </a:r>
            <a:r>
              <a:rPr lang="tr-TR" b="1" dirty="0" err="1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itself</a:t>
            </a:r>
            <a:r>
              <a:rPr lang="tr-TR" b="1" dirty="0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b="1" dirty="0" err="1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tr-TR" b="1" dirty="0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b="1" dirty="0" err="1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using</a:t>
            </a:r>
            <a:r>
              <a:rPr lang="tr-TR" b="1" dirty="0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b="1" dirty="0" err="1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Wal</a:t>
            </a:r>
            <a:r>
              <a:rPr lang="tr-TR" b="1" dirty="0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b="1" dirty="0" err="1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files</a:t>
            </a:r>
            <a:r>
              <a:rPr lang="tr-TR" b="1" dirty="0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b="1" dirty="0">
              <a:solidFill>
                <a:srgbClr val="1F497D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b="1" dirty="0">
              <a:solidFill>
                <a:srgbClr val="1F497D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b="1" dirty="0" err="1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Transaction</a:t>
            </a:r>
            <a:r>
              <a:rPr lang="tr-TR" b="1" dirty="0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b="1" dirty="0" err="1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Logs</a:t>
            </a:r>
            <a:r>
              <a:rPr lang="tr-TR" b="1" dirty="0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b="1" dirty="0" err="1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files</a:t>
            </a:r>
            <a:r>
              <a:rPr lang="tr-TR" b="1" dirty="0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b="1" dirty="0" err="1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much</a:t>
            </a:r>
            <a:r>
              <a:rPr lang="tr-TR" b="1" dirty="0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b="1" dirty="0" err="1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less</a:t>
            </a:r>
            <a:r>
              <a:rPr lang="tr-TR" b="1" dirty="0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b="1" dirty="0" err="1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cost</a:t>
            </a:r>
            <a:r>
              <a:rPr lang="tr-TR" b="1" dirty="0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b="1" dirty="0" err="1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than</a:t>
            </a:r>
            <a:r>
              <a:rPr lang="tr-TR" b="1" dirty="0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b="1" dirty="0" err="1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flusing</a:t>
            </a:r>
            <a:r>
              <a:rPr lang="tr-TR" b="1" dirty="0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b="1" dirty="0" err="1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tr-TR" b="1" dirty="0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data </a:t>
            </a:r>
            <a:r>
              <a:rPr lang="tr-TR" b="1" dirty="0" err="1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pages</a:t>
            </a:r>
            <a:r>
              <a:rPr lang="tr-TR" b="1" dirty="0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5984891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3BFCAB2-A1DC-44B7-A2C0-AF88B9CA79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0840" y="849662"/>
            <a:ext cx="5083904" cy="2999877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C9F65B53-5C02-4015-A305-482A7FC05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err="1">
                <a:solidFill>
                  <a:schemeClr val="bg1"/>
                </a:solidFill>
              </a:rPr>
              <a:t>PostgreSQL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bgwriter</a:t>
            </a:r>
            <a:r>
              <a:rPr lang="tr-TR" dirty="0">
                <a:solidFill>
                  <a:schemeClr val="bg1"/>
                </a:solidFill>
              </a:rPr>
              <a:t> &amp; </a:t>
            </a:r>
            <a:r>
              <a:rPr lang="tr-TR" dirty="0" err="1">
                <a:solidFill>
                  <a:schemeClr val="bg1"/>
                </a:solidFill>
              </a:rPr>
              <a:t>Checkpointers</a:t>
            </a:r>
            <a:endParaRPr lang="tr-T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51C215-1A6D-4C9F-BE19-9FAE59E3C49F}"/>
              </a:ext>
            </a:extLst>
          </p:cNvPr>
          <p:cNvSpPr txBox="1"/>
          <p:nvPr/>
        </p:nvSpPr>
        <p:spPr>
          <a:xfrm>
            <a:off x="421332" y="752557"/>
            <a:ext cx="729901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b="1" dirty="0" err="1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Responsible</a:t>
            </a:r>
            <a:r>
              <a:rPr lang="tr-TR" b="1" dirty="0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b="1" dirty="0" err="1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to</a:t>
            </a:r>
            <a:r>
              <a:rPr lang="tr-TR" b="1" dirty="0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b="1" dirty="0" err="1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flush</a:t>
            </a:r>
            <a:r>
              <a:rPr lang="tr-TR" b="1" dirty="0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b="1" dirty="0" err="1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shared</a:t>
            </a:r>
            <a:r>
              <a:rPr lang="tr-TR" b="1" dirty="0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b="1" dirty="0" err="1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buffers</a:t>
            </a:r>
            <a:r>
              <a:rPr lang="tr-TR" b="1" dirty="0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b="1" dirty="0" err="1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to</a:t>
            </a:r>
            <a:r>
              <a:rPr lang="tr-TR" b="1" dirty="0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disk.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b="1" dirty="0">
              <a:solidFill>
                <a:srgbClr val="1F497D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b="1" dirty="0" err="1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Dirty</a:t>
            </a:r>
            <a:r>
              <a:rPr lang="tr-TR" b="1" dirty="0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b="1" dirty="0" err="1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paged</a:t>
            </a:r>
            <a:r>
              <a:rPr lang="tr-TR" b="1" dirty="0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b="1" dirty="0" err="1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handle</a:t>
            </a:r>
            <a:r>
              <a:rPr lang="tr-TR" b="1" dirty="0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b="1" dirty="0" err="1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tr-TR" b="1" dirty="0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b="1" dirty="0" err="1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bgwriter</a:t>
            </a:r>
            <a:r>
              <a:rPr lang="tr-TR" b="1" dirty="0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b="1" dirty="0" err="1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once</a:t>
            </a:r>
            <a:r>
              <a:rPr lang="tr-TR" b="1" dirty="0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b="1" dirty="0" err="1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checkpoint</a:t>
            </a:r>
            <a:r>
              <a:rPr lang="tr-TR" b="1" dirty="0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b="1" dirty="0" err="1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alert</a:t>
            </a:r>
            <a:r>
              <a:rPr lang="tr-TR" b="1" dirty="0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b="1" dirty="0" err="1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bgwriter</a:t>
            </a:r>
            <a:r>
              <a:rPr lang="tr-TR" b="1" dirty="0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b="1" dirty="0">
              <a:solidFill>
                <a:srgbClr val="1F497D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b="1" dirty="0">
              <a:solidFill>
                <a:srgbClr val="1F497D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b="1" dirty="0">
              <a:solidFill>
                <a:srgbClr val="1F497D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b="1" dirty="0">
              <a:solidFill>
                <a:srgbClr val="1F497D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b="1" dirty="0">
              <a:solidFill>
                <a:srgbClr val="1F497D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b="1" dirty="0" err="1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Shared</a:t>
            </a:r>
            <a:r>
              <a:rPr lang="tr-TR" b="1" dirty="0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b="1" dirty="0" err="1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Buffers</a:t>
            </a:r>
            <a:r>
              <a:rPr lang="tr-TR" b="1" dirty="0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b="1" dirty="0" err="1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clean</a:t>
            </a:r>
            <a:r>
              <a:rPr lang="tr-TR" b="1" dirty="0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b="1" dirty="0" err="1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tr-TR" b="1" dirty="0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b="1" dirty="0" err="1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bgwriter</a:t>
            </a:r>
            <a:r>
              <a:rPr lang="tr-TR" b="1" dirty="0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b="1" dirty="0" err="1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according</a:t>
            </a:r>
            <a:r>
              <a:rPr lang="tr-TR" b="1" dirty="0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b="1" dirty="0" err="1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to</a:t>
            </a:r>
            <a:r>
              <a:rPr lang="tr-TR" b="1" dirty="0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r>
              <a:rPr lang="tr-TR" b="1" dirty="0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     LRU </a:t>
            </a:r>
            <a:r>
              <a:rPr lang="tr-TR" b="1" dirty="0" err="1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Algorithm</a:t>
            </a:r>
            <a:r>
              <a:rPr lang="tr-TR" b="1" dirty="0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b="1" dirty="0">
              <a:solidFill>
                <a:srgbClr val="1F497D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b="1" dirty="0">
              <a:solidFill>
                <a:srgbClr val="1F497D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b="1" dirty="0" err="1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tr-TR" b="1" dirty="0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b="1" dirty="0" err="1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Shared</a:t>
            </a:r>
            <a:r>
              <a:rPr lang="tr-TR" b="1" dirty="0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b="1" dirty="0" err="1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Buffers</a:t>
            </a:r>
            <a:r>
              <a:rPr lang="tr-TR" b="1" dirty="0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size </a:t>
            </a:r>
            <a:r>
              <a:rPr lang="tr-TR" b="1" dirty="0" err="1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full</a:t>
            </a:r>
            <a:r>
              <a:rPr lang="tr-TR" b="1" dirty="0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b="1" dirty="0" err="1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then</a:t>
            </a:r>
            <a:r>
              <a:rPr lang="tr-TR" b="1" dirty="0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b="1" dirty="0" err="1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bgwriter</a:t>
            </a:r>
            <a:r>
              <a:rPr lang="tr-TR" b="1" dirty="0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b="1" dirty="0" err="1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clean</a:t>
            </a:r>
            <a:r>
              <a:rPr lang="tr-TR" b="1" dirty="0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b="1" dirty="0" err="1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buffer</a:t>
            </a:r>
            <a:r>
              <a:rPr lang="tr-TR" b="1" dirty="0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b="1" dirty="0" err="1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according</a:t>
            </a:r>
            <a:r>
              <a:rPr lang="tr-TR" b="1" dirty="0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b="1" dirty="0" err="1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to</a:t>
            </a:r>
            <a:r>
              <a:rPr lang="tr-TR" b="1" dirty="0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LRU </a:t>
            </a:r>
            <a:r>
              <a:rPr lang="tr-TR" b="1" dirty="0" err="1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buffers</a:t>
            </a:r>
            <a:r>
              <a:rPr lang="tr-TR" b="1" dirty="0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64551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BDE2AF9-4298-460B-B280-988EBBB45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err="1">
                <a:solidFill>
                  <a:schemeClr val="bg1"/>
                </a:solidFill>
              </a:rPr>
              <a:t>PostgreSQL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explain</a:t>
            </a:r>
            <a:endParaRPr lang="tr-T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D0EEFF-CA95-4C15-8586-A700174928CA}"/>
              </a:ext>
            </a:extLst>
          </p:cNvPr>
          <p:cNvSpPr txBox="1"/>
          <p:nvPr/>
        </p:nvSpPr>
        <p:spPr>
          <a:xfrm>
            <a:off x="364142" y="736374"/>
            <a:ext cx="729901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b="1" dirty="0" err="1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Postgres</a:t>
            </a:r>
            <a:r>
              <a:rPr lang="tr-TR" b="1" dirty="0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«</a:t>
            </a:r>
            <a:r>
              <a:rPr lang="tr-TR" b="1" dirty="0" err="1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Parse</a:t>
            </a:r>
            <a:r>
              <a:rPr lang="tr-TR" b="1" dirty="0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» , «Plan» ,  «</a:t>
            </a:r>
            <a:r>
              <a:rPr lang="tr-TR" b="1" dirty="0" err="1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Execute</a:t>
            </a:r>
            <a:r>
              <a:rPr lang="tr-TR" b="1" dirty="0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» </a:t>
            </a:r>
            <a:r>
              <a:rPr lang="tr-TR" b="1" dirty="0" err="1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statements</a:t>
            </a:r>
            <a:r>
              <a:rPr lang="tr-TR" b="1" dirty="0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b="1" dirty="0">
              <a:solidFill>
                <a:srgbClr val="1F497D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b="1" dirty="0" err="1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Given</a:t>
            </a:r>
            <a:r>
              <a:rPr lang="tr-TR" b="1" dirty="0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«</a:t>
            </a:r>
            <a:r>
              <a:rPr lang="tr-TR" b="1" dirty="0" err="1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explain</a:t>
            </a:r>
            <a:r>
              <a:rPr lang="tr-TR" b="1" dirty="0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» </a:t>
            </a:r>
            <a:r>
              <a:rPr lang="tr-TR" b="1" dirty="0" err="1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keyword</a:t>
            </a:r>
            <a:r>
              <a:rPr lang="tr-TR" b="1" dirty="0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b="1" dirty="0" err="1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to</a:t>
            </a:r>
            <a:r>
              <a:rPr lang="tr-TR" b="1" dirty="0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b="1" dirty="0" err="1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show</a:t>
            </a:r>
            <a:r>
              <a:rPr lang="tr-TR" b="1" dirty="0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b="1" dirty="0" err="1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planned</a:t>
            </a:r>
            <a:r>
              <a:rPr lang="tr-TR" b="1" dirty="0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b="1" dirty="0" err="1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query</a:t>
            </a:r>
            <a:r>
              <a:rPr lang="tr-TR" b="1" dirty="0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plan.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b="1" dirty="0">
              <a:solidFill>
                <a:srgbClr val="1F497D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b="1" dirty="0" err="1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Given</a:t>
            </a:r>
            <a:r>
              <a:rPr lang="tr-TR" b="1" dirty="0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«</a:t>
            </a:r>
            <a:r>
              <a:rPr lang="tr-TR" b="1" dirty="0" err="1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explain</a:t>
            </a:r>
            <a:r>
              <a:rPr lang="tr-TR" b="1" dirty="0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» «</a:t>
            </a:r>
            <a:r>
              <a:rPr lang="tr-TR" b="1" dirty="0" err="1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analyze</a:t>
            </a:r>
            <a:r>
              <a:rPr lang="tr-TR" b="1" dirty="0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» </a:t>
            </a:r>
            <a:r>
              <a:rPr lang="tr-TR" b="1" dirty="0" err="1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keyword</a:t>
            </a:r>
            <a:r>
              <a:rPr lang="tr-TR" b="1" dirty="0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b="1" dirty="0" err="1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to</a:t>
            </a:r>
            <a:r>
              <a:rPr lang="tr-TR" b="1" dirty="0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b="1" dirty="0" err="1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show</a:t>
            </a:r>
            <a:r>
              <a:rPr lang="tr-TR" b="1" dirty="0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b="1" dirty="0" err="1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actual</a:t>
            </a:r>
            <a:r>
              <a:rPr lang="tr-TR" b="1" dirty="0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b="1" dirty="0" err="1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query</a:t>
            </a:r>
            <a:r>
              <a:rPr lang="tr-TR" b="1" dirty="0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plan.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b="1" dirty="0">
              <a:solidFill>
                <a:srgbClr val="1F497D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FF319C4-6448-42D4-A249-6269F23782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995" y="2299069"/>
            <a:ext cx="5523925" cy="128105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6933F82-89C8-47D7-9E44-8ABA32B684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7723" y="3338324"/>
            <a:ext cx="4882393" cy="170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6085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4AD7297-CF8D-4DD9-B4F9-8A95DE30A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err="1">
                <a:solidFill>
                  <a:schemeClr val="bg1"/>
                </a:solidFill>
              </a:rPr>
              <a:t>PostgreSQL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analyze</a:t>
            </a:r>
            <a:endParaRPr lang="tr-T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C3EBF6-FED1-46B8-806A-A703BF216E90}"/>
              </a:ext>
            </a:extLst>
          </p:cNvPr>
          <p:cNvSpPr txBox="1"/>
          <p:nvPr/>
        </p:nvSpPr>
        <p:spPr>
          <a:xfrm>
            <a:off x="364142" y="736374"/>
            <a:ext cx="872321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b="1" dirty="0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«</a:t>
            </a:r>
            <a:r>
              <a:rPr lang="tr-TR" b="1" dirty="0" err="1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analyze</a:t>
            </a:r>
            <a:r>
              <a:rPr lang="tr-TR" b="1" dirty="0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» «</a:t>
            </a:r>
            <a:r>
              <a:rPr lang="tr-TR" b="1" dirty="0" err="1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table</a:t>
            </a:r>
            <a:r>
              <a:rPr lang="tr-TR" b="1" dirty="0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» </a:t>
            </a:r>
            <a:r>
              <a:rPr lang="tr-TR" b="1" dirty="0" err="1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statement</a:t>
            </a:r>
            <a:r>
              <a:rPr lang="tr-TR" b="1" dirty="0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b="1" dirty="0" err="1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for</a:t>
            </a:r>
            <a:r>
              <a:rPr lang="tr-TR" b="1" dirty="0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b="1" dirty="0" err="1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postgres</a:t>
            </a:r>
            <a:r>
              <a:rPr lang="tr-TR" b="1" dirty="0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b="1" dirty="0" err="1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to</a:t>
            </a:r>
            <a:r>
              <a:rPr lang="tr-TR" b="1" dirty="0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b="1" dirty="0" err="1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collect</a:t>
            </a:r>
            <a:r>
              <a:rPr lang="tr-TR" b="1" dirty="0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b="1" dirty="0" err="1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table</a:t>
            </a:r>
            <a:r>
              <a:rPr lang="tr-TR" b="1" dirty="0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b="1" dirty="0" err="1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statistics</a:t>
            </a:r>
            <a:endParaRPr lang="tr-TR" b="1" dirty="0">
              <a:solidFill>
                <a:srgbClr val="1F497D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b="1" dirty="0">
              <a:solidFill>
                <a:srgbClr val="1F497D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b="1" dirty="0" err="1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pg_statistic</a:t>
            </a:r>
            <a:r>
              <a:rPr lang="tr-TR" b="1" dirty="0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b="1" dirty="0" err="1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show</a:t>
            </a:r>
            <a:r>
              <a:rPr lang="tr-TR" b="1" dirty="0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b="1" dirty="0" err="1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updated</a:t>
            </a:r>
            <a:r>
              <a:rPr lang="tr-TR" b="1" dirty="0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b="1" dirty="0" err="1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latest</a:t>
            </a:r>
            <a:r>
              <a:rPr lang="tr-TR" b="1" dirty="0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b="1" dirty="0" err="1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contents</a:t>
            </a:r>
            <a:r>
              <a:rPr lang="tr-TR" b="1" dirty="0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of a </a:t>
            </a:r>
            <a:r>
              <a:rPr lang="tr-TR" b="1" dirty="0" err="1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table</a:t>
            </a:r>
            <a:r>
              <a:rPr lang="tr-TR" b="1" dirty="0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b="1" dirty="0">
              <a:solidFill>
                <a:srgbClr val="1F497D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b="1" dirty="0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Query </a:t>
            </a:r>
            <a:r>
              <a:rPr lang="tr-TR" b="1" dirty="0" err="1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planner</a:t>
            </a:r>
            <a:r>
              <a:rPr lang="tr-TR" b="1" dirty="0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b="1" dirty="0" err="1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uses</a:t>
            </a:r>
            <a:r>
              <a:rPr lang="tr-TR" b="1" dirty="0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b="1" dirty="0" err="1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those</a:t>
            </a:r>
            <a:r>
              <a:rPr lang="tr-TR" b="1" dirty="0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b="1" dirty="0" err="1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statistics</a:t>
            </a:r>
            <a:r>
              <a:rPr lang="tr-TR" b="1" dirty="0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b="1" dirty="0" err="1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to</a:t>
            </a:r>
            <a:r>
              <a:rPr lang="tr-TR" b="1" dirty="0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b="1" dirty="0" err="1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create</a:t>
            </a:r>
            <a:r>
              <a:rPr lang="tr-TR" b="1" dirty="0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b="1" dirty="0" err="1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most</a:t>
            </a:r>
            <a:r>
              <a:rPr lang="tr-TR" b="1" dirty="0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b="1" dirty="0" err="1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efficient</a:t>
            </a:r>
            <a:r>
              <a:rPr lang="tr-TR" b="1" dirty="0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b="1" dirty="0" err="1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query</a:t>
            </a:r>
            <a:r>
              <a:rPr lang="tr-TR" b="1" dirty="0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plan.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b="1" dirty="0">
              <a:solidFill>
                <a:srgbClr val="1F497D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b="1" dirty="0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«</a:t>
            </a:r>
            <a:r>
              <a:rPr lang="tr-TR" b="1" dirty="0" err="1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analyze</a:t>
            </a:r>
            <a:r>
              <a:rPr lang="tr-TR" b="1" dirty="0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» </a:t>
            </a:r>
            <a:r>
              <a:rPr lang="tr-TR" b="1" dirty="0" err="1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statement</a:t>
            </a:r>
            <a:r>
              <a:rPr lang="tr-TR" b="1" dirty="0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b="1" dirty="0" err="1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collect</a:t>
            </a:r>
            <a:r>
              <a:rPr lang="tr-TR" b="1" dirty="0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b="1" dirty="0" err="1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statistics</a:t>
            </a:r>
            <a:r>
              <a:rPr lang="tr-TR" b="1" dirty="0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b="1" dirty="0" err="1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for</a:t>
            </a:r>
            <a:r>
              <a:rPr lang="tr-TR" b="1" dirty="0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b="1" dirty="0" err="1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all</a:t>
            </a:r>
            <a:r>
              <a:rPr lang="tr-TR" b="1" dirty="0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b="1" dirty="0" err="1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tables</a:t>
            </a:r>
            <a:r>
              <a:rPr lang="tr-TR" b="1" dirty="0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in </a:t>
            </a:r>
            <a:r>
              <a:rPr lang="tr-TR" b="1" dirty="0" err="1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current</a:t>
            </a:r>
            <a:r>
              <a:rPr lang="tr-TR" b="1" dirty="0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b="1" dirty="0" err="1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database</a:t>
            </a:r>
            <a:r>
              <a:rPr lang="tr-TR" b="1" dirty="0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b="1" dirty="0">
              <a:solidFill>
                <a:srgbClr val="1F497D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b="1" dirty="0" err="1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When</a:t>
            </a:r>
            <a:r>
              <a:rPr lang="tr-TR" b="1" dirty="0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b="1" dirty="0" err="1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significant</a:t>
            </a:r>
            <a:r>
              <a:rPr lang="tr-TR" b="1" dirty="0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b="1" dirty="0" err="1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amount</a:t>
            </a:r>
            <a:r>
              <a:rPr lang="tr-TR" b="1" dirty="0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of data </a:t>
            </a:r>
            <a:r>
              <a:rPr lang="tr-TR" b="1" dirty="0" err="1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insert,update</a:t>
            </a:r>
            <a:r>
              <a:rPr lang="tr-TR" b="1" dirty="0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b="1" dirty="0" err="1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or</a:t>
            </a:r>
            <a:r>
              <a:rPr lang="tr-TR" b="1" dirty="0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b="1" dirty="0" err="1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delete</a:t>
            </a:r>
            <a:r>
              <a:rPr lang="tr-TR" b="1" dirty="0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in </a:t>
            </a:r>
            <a:r>
              <a:rPr lang="tr-TR" b="1" dirty="0" err="1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other</a:t>
            </a:r>
            <a:r>
              <a:rPr lang="tr-TR" b="1" dirty="0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b="1" dirty="0" err="1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words</a:t>
            </a:r>
            <a:endParaRPr lang="tr-TR" b="1" dirty="0">
              <a:solidFill>
                <a:srgbClr val="1F497D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tr-TR" b="1" dirty="0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tr-TR" b="1" dirty="0" err="1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changed</a:t>
            </a:r>
            <a:r>
              <a:rPr lang="tr-TR" b="1" dirty="0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b="1" dirty="0" err="1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or</a:t>
            </a:r>
            <a:r>
              <a:rPr lang="tr-TR" b="1" dirty="0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b="1" dirty="0" err="1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before</a:t>
            </a:r>
            <a:r>
              <a:rPr lang="tr-TR" b="1" dirty="0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b="1" dirty="0" err="1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tr-TR" b="1" dirty="0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b="1" dirty="0" err="1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after</a:t>
            </a:r>
            <a:r>
              <a:rPr lang="tr-TR" b="1" dirty="0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b="1" dirty="0" err="1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adding</a:t>
            </a:r>
            <a:r>
              <a:rPr lang="tr-TR" b="1" dirty="0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b="1" dirty="0" err="1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or</a:t>
            </a:r>
            <a:r>
              <a:rPr lang="tr-TR" b="1" dirty="0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b="1" dirty="0" err="1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removing</a:t>
            </a:r>
            <a:r>
              <a:rPr lang="tr-TR" b="1" dirty="0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b="1" dirty="0" err="1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index</a:t>
            </a:r>
            <a:r>
              <a:rPr lang="tr-TR" b="1" dirty="0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b="1" dirty="0" err="1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running</a:t>
            </a:r>
            <a:r>
              <a:rPr lang="tr-TR" b="1" dirty="0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b="1" dirty="0" err="1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analyze</a:t>
            </a:r>
            <a:r>
              <a:rPr lang="tr-TR" b="1" dirty="0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tr-TR" b="1" dirty="0" err="1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table</a:t>
            </a:r>
            <a:r>
              <a:rPr lang="tr-TR" b="1" dirty="0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is     </a:t>
            </a:r>
            <a:r>
              <a:rPr lang="tr-TR" b="1" dirty="0" err="1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important</a:t>
            </a:r>
            <a:r>
              <a:rPr lang="tr-TR" b="1" dirty="0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b="1" dirty="0" err="1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to</a:t>
            </a:r>
            <a:r>
              <a:rPr lang="tr-TR" b="1" dirty="0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b="1" dirty="0" err="1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collect</a:t>
            </a:r>
            <a:r>
              <a:rPr lang="tr-TR" b="1" dirty="0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b="1" dirty="0" err="1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correct</a:t>
            </a:r>
            <a:r>
              <a:rPr lang="tr-TR" b="1" dirty="0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b="1" dirty="0" err="1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statistics</a:t>
            </a:r>
            <a:r>
              <a:rPr lang="tr-TR" b="1" dirty="0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b="1" dirty="0" err="1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to</a:t>
            </a:r>
            <a:r>
              <a:rPr lang="tr-TR" b="1" dirty="0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b="1" dirty="0" err="1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build</a:t>
            </a:r>
            <a:r>
              <a:rPr lang="tr-TR" b="1" dirty="0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b="1" dirty="0" err="1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correct</a:t>
            </a:r>
            <a:r>
              <a:rPr lang="tr-TR" b="1" dirty="0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b="1" dirty="0" err="1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query</a:t>
            </a:r>
            <a:r>
              <a:rPr lang="tr-TR" b="1" dirty="0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b="1" dirty="0" err="1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plans</a:t>
            </a:r>
            <a:r>
              <a:rPr lang="tr-TR" b="1" dirty="0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endParaRPr lang="tr-TR" b="1" dirty="0">
              <a:solidFill>
                <a:srgbClr val="1F497D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b="1" dirty="0" err="1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Analyzing</a:t>
            </a:r>
            <a:r>
              <a:rPr lang="tr-TR" b="1" dirty="0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b="1" dirty="0" err="1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table</a:t>
            </a:r>
            <a:r>
              <a:rPr lang="tr-TR" b="1" dirty="0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b="1" dirty="0" err="1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or</a:t>
            </a:r>
            <a:r>
              <a:rPr lang="tr-TR" b="1" dirty="0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b="1" dirty="0" err="1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columns</a:t>
            </a:r>
            <a:r>
              <a:rPr lang="tr-TR" b="1" dirty="0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b="1" dirty="0" err="1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does</a:t>
            </a:r>
            <a:r>
              <a:rPr lang="tr-TR" b="1" dirty="0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not </a:t>
            </a:r>
            <a:r>
              <a:rPr lang="tr-TR" b="1" dirty="0" err="1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hold</a:t>
            </a:r>
            <a:r>
              <a:rPr lang="tr-TR" b="1" dirty="0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b="1" dirty="0" err="1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exclusive</a:t>
            </a:r>
            <a:r>
              <a:rPr lang="tr-TR" b="1" dirty="0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b="1" dirty="0" err="1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lock</a:t>
            </a:r>
            <a:r>
              <a:rPr lang="tr-TR" b="1" dirty="0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on </a:t>
            </a:r>
            <a:r>
              <a:rPr lang="tr-TR" b="1" dirty="0" err="1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table</a:t>
            </a:r>
            <a:r>
              <a:rPr lang="tr-TR" b="1" dirty="0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b="1" dirty="0" err="1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so</a:t>
            </a:r>
            <a:r>
              <a:rPr lang="tr-TR" b="1" dirty="0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b="1" dirty="0" err="1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you</a:t>
            </a:r>
            <a:r>
              <a:rPr lang="tr-TR" b="1" dirty="0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can </a:t>
            </a:r>
            <a:r>
              <a:rPr lang="tr-TR" b="1" dirty="0" err="1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continue</a:t>
            </a:r>
            <a:r>
              <a:rPr lang="tr-TR" b="1" dirty="0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b="1" dirty="0" err="1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to</a:t>
            </a:r>
            <a:r>
              <a:rPr lang="tr-TR" b="1" dirty="0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b="1" dirty="0" err="1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tr-TR" b="1" dirty="0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b="1" dirty="0" err="1">
                <a:solidFill>
                  <a:srgbClr val="1F49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table</a:t>
            </a:r>
            <a:endParaRPr lang="tr-TR" b="1" dirty="0">
              <a:solidFill>
                <a:srgbClr val="1F497D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b="1" dirty="0">
              <a:solidFill>
                <a:srgbClr val="1F497D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0381432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?mso-contentType ?>
<spe:Receivers xmlns:spe="http://schemas.microsoft.com/sharepoint/events">
  <Receiver>
    <Name>Policy Auditing</Name>
    <Synchronization>Synchronous</Synchronization>
    <Type>10001</Type>
    <SequenceNumber>1100</SequenceNumber>
    <Assembly>Microsoft.Office.Policy, Version=14.0.0.0, Culture=neutral, PublicKeyToken=71e9bce111e9429c</Assembly>
    <Class>Microsoft.Office.RecordsManagement.Internal.AuditHandler</Class>
    <Data/>
    <Filter/>
  </Receiver>
  <Receiver>
    <Name>Policy Auditing</Name>
    <Synchronization>Synchronous</Synchronization>
    <Type>10002</Type>
    <SequenceNumber>1101</SequenceNumber>
    <Assembly>Microsoft.Office.Policy, Version=14.0.0.0, Culture=neutral, PublicKeyToken=71e9bce111e9429c</Assembly>
    <Class>Microsoft.Office.RecordsManagement.Internal.AuditHandler</Class>
    <Data/>
    <Filter/>
  </Receiver>
  <Receiver>
    <Name>Policy Auditing</Name>
    <Synchronization>Synchronous</Synchronization>
    <Type>10004</Type>
    <SequenceNumber>1102</SequenceNumber>
    <Assembly>Microsoft.Office.Policy, Version=14.0.0.0, Culture=neutral, PublicKeyToken=71e9bce111e9429c</Assembly>
    <Class>Microsoft.Office.RecordsManagement.Internal.AuditHandler</Class>
    <Data/>
    <Filter/>
  </Receiver>
  <Receiver>
    <Name>Policy Auditing</Name>
    <Synchronization>Synchronous</Synchronization>
    <Type>10006</Type>
    <SequenceNumber>1103</SequenceNumber>
    <Assembly>Microsoft.Office.Policy, Version=14.0.0.0, Culture=neutral, PublicKeyToken=71e9bce111e9429c</Assembly>
    <Class>Microsoft.Office.RecordsManagement.Internal.AuditHandler</Class>
    <Data/>
    <Filter/>
  </Receiver>
</spe:Receiver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Belge" ma:contentTypeID="0x0101009969CCBA35FB4E4E8B4927B206C803A6" ma:contentTypeVersion="4" ma:contentTypeDescription="Yeni belge oluşturun." ma:contentTypeScope="" ma:versionID="198a2004cb3025fd6f0e6958ee84ef81">
  <xsd:schema xmlns:xsd="http://www.w3.org/2001/XMLSchema" xmlns:xs="http://www.w3.org/2001/XMLSchema" xmlns:p="http://schemas.microsoft.com/office/2006/metadata/properties" xmlns:ns1="http://schemas.microsoft.com/sharepoint/v3" xmlns:ns2="3965d40a-1fb8-4f01-b94d-81e6b5902142" targetNamespace="http://schemas.microsoft.com/office/2006/metadata/properties" ma:root="true" ma:fieldsID="d18b16acd3cb38745fa7de5bf205ca3d" ns1:_="" ns2:_="">
    <xsd:import namespace="http://schemas.microsoft.com/sharepoint/v3"/>
    <xsd:import namespace="3965d40a-1fb8-4f01-b94d-81e6b5902142"/>
    <xsd:element name="properties">
      <xsd:complexType>
        <xsd:sequence>
          <xsd:element name="documentManagement">
            <xsd:complexType>
              <xsd:all>
                <xsd:element ref="ns1:_dlc_Exempt" minOccurs="0"/>
                <xsd:element ref="ns2:lfe282efcf034ff580061fb1c04209fb" minOccurs="0"/>
                <xsd:element ref="ns2:TaxCatchAll" minOccurs="0"/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dlc_Exempt" ma:index="8" nillable="true" ma:displayName="İlkenin Dışında Tut" ma:hidden="true" ma:internalName="_dlc_Exempt" ma:readOnly="true">
      <xsd:simpleType>
        <xsd:restriction base="dms:Unknown"/>
      </xsd:simpleType>
    </xsd:element>
    <xsd:element name="PublishingStartDate" ma:index="12" nillable="true" ma:displayName="Zamanlama Başlangıç Tarihi" ma:description="Zamanlama Başlangıç Tarihi, Yayımlama özelliği tarafından oluşturulan bir site sütunudur. Bu sütun, bu sayfanın site ziyaretçilerine ilk kez görüntüleneceği tarih ve zamanı belirtmek için kullanılır." ma:hidden="true" ma:internalName="PublishingStartDate">
      <xsd:simpleType>
        <xsd:restriction base="dms:Unknown"/>
      </xsd:simpleType>
    </xsd:element>
    <xsd:element name="PublishingExpirationDate" ma:index="13" nillable="true" ma:displayName="Zamanlama Bitiş Tarihi" ma:description="Zamanlama Bitiş Tarihi, Yayımlama özelliği tarafından oluşturulan bir site sütunudur. Bu sütun, bu sayfanın site ziyaretçilerine artık görüntülenmeyeceği tarih ve zamanı belirtmek için kullanılır." ma:hidden="true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965d40a-1fb8-4f01-b94d-81e6b5902142" elementFormDefault="qualified">
    <xsd:import namespace="http://schemas.microsoft.com/office/2006/documentManagement/types"/>
    <xsd:import namespace="http://schemas.microsoft.com/office/infopath/2007/PartnerControls"/>
    <xsd:element name="lfe282efcf034ff580061fb1c04209fb" ma:index="10" nillable="true" ma:taxonomy="true" ma:internalName="lfe282efcf034ff580061fb1c04209fb" ma:taxonomyFieldName="OneDocTags" ma:displayName="Etiketler" ma:fieldId="{5fe282ef-cf03-4ff5-8006-1fb1c04209fb}" ma:taxonomyMulti="true" ma:sspId="b05aecd1-1cfb-4cee-93b0-0a371d597ea1" ma:termSetId="ee6166a9-430c-4da9-ac19-421b108a98a5" ma:anchorId="00000000-0000-0000-0000-000000000000" ma:open="true" ma:isKeyword="false">
      <xsd:complexType>
        <xsd:sequence>
          <xsd:element ref="pc:Terms" minOccurs="0" maxOccurs="1"/>
        </xsd:sequence>
      </xsd:complexType>
    </xsd:element>
    <xsd:element name="TaxCatchAll" ma:index="11" nillable="true" ma:displayName="Taxonomy Catch All Column" ma:description="" ma:hidden="true" ma:list="{48d12df7-5e0a-437b-b0ad-f116574aae18}" ma:internalName="TaxCatchAll" ma:showField="CatchAllData" ma:web="3965d40a-1fb8-4f01-b94d-81e6b590214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İçerik Türü"/>
        <xsd:element ref="dc:title" minOccurs="0" maxOccurs="1" ma:index="4" ma:displayName="Başlık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?mso-contentType ?>
<p:Policy xmlns:p="office.server.policy" id="" local="true">
  <p:Name>Belge</p:Name>
  <p:Description/>
  <p:Statement/>
  <p:PolicyItems>
    <p:PolicyItem featureId="Microsoft.Office.RecordsManagement.PolicyFeatures.PolicyAudit" staticId="0x0101|8138272" UniqueId="488ccce7-0b5e-4f64-a4c1-c7c527f2a134">
      <p:Name>Denetleme</p:Name>
      <p:Description>Belgelerdeki kullanıcı eylemlerini denetleyip öğeleri Denetim Günlüğü'ne listeler.</p:Description>
      <p:CustomData>
        <Audit>
          <Update/>
          <View/>
          <CheckInOut/>
          <MoveCopy/>
          <DeleteRestore/>
        </Audit>
      </p:CustomData>
    </p:PolicyItem>
  </p:PolicyItems>
</p:Policy>
</file>

<file path=customXml/item5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3965d40a-1fb8-4f01-b94d-81e6b5902142"/>
    <lfe282efcf034ff580061fb1c04209fb xmlns="3965d40a-1fb8-4f01-b94d-81e6b5902142">
      <Terms xmlns="http://schemas.microsoft.com/office/infopath/2007/PartnerControls"/>
    </lfe282efcf034ff580061fb1c04209fb>
    <PublishingExpirationDate xmlns="http://schemas.microsoft.com/sharepoint/v3" xsi:nil="true"/>
    <PublishingStartDate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7DA634AA-7C10-4C64-BC3E-A55C6ABE5F33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E0E29A98-4920-488E-B0AA-1638B7DAA58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3965d40a-1fb8-4f01-b94d-81e6b590214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FF4D575-ADF3-4D18-B97E-AF5AA315ACF3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5609C1DF-BAA1-42B4-A603-46566A1EB4D2}">
  <ds:schemaRefs>
    <ds:schemaRef ds:uri="office.server.policy"/>
  </ds:schemaRefs>
</ds:datastoreItem>
</file>

<file path=customXml/itemProps5.xml><?xml version="1.0" encoding="utf-8"?>
<ds:datastoreItem xmlns:ds="http://schemas.openxmlformats.org/officeDocument/2006/customXml" ds:itemID="{DBDA331D-87EC-4AAC-9161-D841A5405CDA}">
  <ds:schemaRefs>
    <ds:schemaRef ds:uri="http://purl.org/dc/terms/"/>
    <ds:schemaRef ds:uri="http://purl.org/dc/elements/1.1/"/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  <ds:schemaRef ds:uri="http://schemas.microsoft.com/sharepoint/v3"/>
    <ds:schemaRef ds:uri="http://schemas.microsoft.com/office/infopath/2007/PartnerControls"/>
    <ds:schemaRef ds:uri="3965d40a-1fb8-4f01-b94d-81e6b5902142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7329</TotalTime>
  <Words>980</Words>
  <Application>Microsoft Office PowerPoint</Application>
  <PresentationFormat>On-screen Show (16:9)</PresentationFormat>
  <Paragraphs>232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Microsoft Sans Serif</vt:lpstr>
      <vt:lpstr>Times New Roman</vt:lpstr>
      <vt:lpstr>Wingdings</vt:lpstr>
      <vt:lpstr>Office Theme</vt:lpstr>
      <vt:lpstr>POSTGRESQL  fAHRİ KAAN GÖKTUNA https://github.com/fahrigoktuna/AcikSeminer_20.05.2019  fahrıgoktuna@gmaıl.com </vt:lpstr>
      <vt:lpstr>Content</vt:lpstr>
      <vt:lpstr> PostgreSQL Architecture of Running </vt:lpstr>
      <vt:lpstr> PostgreSQL Server Processor (Postmaster) </vt:lpstr>
      <vt:lpstr>PostgreSQL Shared Buffers</vt:lpstr>
      <vt:lpstr>PostgreSQL WAL</vt:lpstr>
      <vt:lpstr>PostgreSQL bgwriter &amp; Checkpointers</vt:lpstr>
      <vt:lpstr>PostgreSQL explain</vt:lpstr>
      <vt:lpstr>PostgreSQL analyze</vt:lpstr>
      <vt:lpstr>PostgreSQL vacuum</vt:lpstr>
      <vt:lpstr>PostgreSQL pg_stat_statements</vt:lpstr>
      <vt:lpstr>PostgreSQL indexes – Index Types</vt:lpstr>
      <vt:lpstr>PostgreSQL  Indexes</vt:lpstr>
      <vt:lpstr>PostgreSQL  Index Hits</vt:lpstr>
      <vt:lpstr>PostgreSQL  Index Hits</vt:lpstr>
      <vt:lpstr>PostgreSQL  Procedural Languages</vt:lpstr>
      <vt:lpstr>PostgreSQL Transaction</vt:lpstr>
      <vt:lpstr>PostgreSQL Data Migration</vt:lpstr>
      <vt:lpstr>PowerPoint Presentation</vt:lpstr>
    </vt:vector>
  </TitlesOfParts>
  <Company>TURKCELL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Egemen Paslı</dc:creator>
  <cp:keywords>TURKCELL GENEL</cp:keywords>
  <cp:lastModifiedBy>FAHRI KAAN GOKTUNA</cp:lastModifiedBy>
  <cp:revision>761</cp:revision>
  <cp:lastPrinted>2016-12-20T14:17:35Z</cp:lastPrinted>
  <dcterms:created xsi:type="dcterms:W3CDTF">2013-04-02T05:39:02Z</dcterms:created>
  <dcterms:modified xsi:type="dcterms:W3CDTF">2020-05-20T05:24:54Z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0x0101009969CCBA35FB4E4E8B4927B206C803A6</vt:lpwstr>
  </property>
  <property fmtid="{D5CDD505-2E9C-101B-9397-08002B2CF9AE}" pid="3" name="TitusGUID">
    <vt:lpwstr>cea78af3-c269-45d4-b759-954f82ef652a</vt:lpwstr>
  </property>
  <property fmtid="{D5CDD505-2E9C-101B-9397-08002B2CF9AE}" pid="4" name="aliashTURKCELLGIZLIEXCELLPP">
    <vt:lpwstr>TURKCELL GİZLİ</vt:lpwstr>
  </property>
  <property fmtid="{D5CDD505-2E9C-101B-9397-08002B2CF9AE}" pid="5" name="TurkcellTURKCELL CLASSIFICATION">
    <vt:lpwstr>TURKCELL GİZLİ</vt:lpwstr>
  </property>
  <property fmtid="{D5CDD505-2E9C-101B-9397-08002B2CF9AE}" pid="6" name="TURKCELLCLASSIFICATION">
    <vt:lpwstr>TURKCELL GENEL</vt:lpwstr>
  </property>
  <property fmtid="{D5CDD505-2E9C-101B-9397-08002B2CF9AE}" pid="7" name="Tfs.IsStoryboard">
    <vt:bool>true</vt:bool>
  </property>
  <property fmtid="{D5CDD505-2E9C-101B-9397-08002B2CF9AE}" pid="8" name="OneDocTags">
    <vt:lpwstr/>
  </property>
</Properties>
</file>