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5" r:id="rId5"/>
    <p:sldId id="336" r:id="rId6"/>
    <p:sldId id="340" r:id="rId7"/>
    <p:sldId id="348" r:id="rId8"/>
    <p:sldId id="349" r:id="rId9"/>
    <p:sldId id="341" r:id="rId10"/>
    <p:sldId id="350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5394" autoAdjust="0"/>
  </p:normalViewPr>
  <p:slideViewPr>
    <p:cSldViewPr snapToGrid="0">
      <p:cViewPr varScale="1">
        <p:scale>
          <a:sx n="77" d="100"/>
          <a:sy n="77" d="100"/>
        </p:scale>
        <p:origin x="576" y="9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ahfahri122@gmail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5" y="960120"/>
            <a:ext cx="5552538" cy="3056343"/>
          </a:xfrm>
        </p:spPr>
        <p:txBody>
          <a:bodyPr/>
          <a:lstStyle/>
          <a:p>
            <a:r>
              <a:rPr lang="en-US" dirty="0"/>
              <a:t>Phyton</a:t>
            </a:r>
            <a:br>
              <a:rPr lang="en-US" dirty="0"/>
            </a:br>
            <a:r>
              <a:rPr lang="en-US" sz="2800" b="0" dirty="0"/>
              <a:t>Exploratory data </a:t>
            </a:r>
            <a:r>
              <a:rPr lang="en-US" sz="2800" b="0" dirty="0" err="1"/>
              <a:t>analisis</a:t>
            </a:r>
            <a:br>
              <a:rPr lang="en-US" sz="2800" b="0" dirty="0"/>
            </a:br>
            <a:br>
              <a:rPr lang="en-US" sz="2800" b="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 err="1"/>
              <a:t>Memanggil</a:t>
            </a:r>
            <a:r>
              <a:rPr lang="en-US" dirty="0"/>
              <a:t>/</a:t>
            </a:r>
            <a:r>
              <a:rPr lang="en-US" dirty="0" err="1"/>
              <a:t>memasukkan</a:t>
            </a:r>
            <a:r>
              <a:rPr lang="en-US" dirty="0"/>
              <a:t> data set</a:t>
            </a:r>
          </a:p>
          <a:p>
            <a:r>
              <a:rPr lang="en-US" dirty="0" err="1"/>
              <a:t>Mengecek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(missing value)</a:t>
            </a:r>
          </a:p>
          <a:p>
            <a:r>
              <a:rPr lang="en-US" dirty="0" err="1"/>
              <a:t>Mengatasi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866934"/>
          </a:xfrm>
        </p:spPr>
        <p:txBody>
          <a:bodyPr anchor="b">
            <a:normAutofit/>
          </a:bodyPr>
          <a:lstStyle/>
          <a:p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set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60F128E-1F5E-8560-5A78-E0FF1DE261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9703" y="1640402"/>
            <a:ext cx="3494763" cy="2325543"/>
          </a:xfrm>
        </p:spPr>
        <p:txBody>
          <a:bodyPr/>
          <a:lstStyle/>
          <a:p>
            <a:r>
              <a:rPr lang="en-US" dirty="0"/>
              <a:t>Gambar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dipanggil</a:t>
            </a:r>
            <a:r>
              <a:rPr lang="en-US" dirty="0"/>
              <a:t> dan </a:t>
            </a:r>
            <a:r>
              <a:rPr lang="en-US" dirty="0" err="1"/>
              <a:t>membaca</a:t>
            </a:r>
            <a:r>
              <a:rPr lang="en-US" dirty="0"/>
              <a:t> dataset.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68DD81-9C64-0996-B685-1F3F65F2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A7116-9855-4276-A6BE-41FFFCD7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15" y="1640402"/>
            <a:ext cx="7568071" cy="43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60F128E-1F5E-8560-5A78-E0FF1DE261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3243" y="4924740"/>
            <a:ext cx="5635435" cy="1687007"/>
          </a:xfrm>
        </p:spPr>
        <p:txBody>
          <a:bodyPr>
            <a:normAutofit/>
          </a:bodyPr>
          <a:lstStyle/>
          <a:p>
            <a:r>
              <a:rPr lang="en-US" dirty="0"/>
              <a:t>	Gambar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68DD81-9C64-0996-B685-1F3F65F2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18A7-BF85-4F9E-8781-1B36CBA8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2" y="1206908"/>
            <a:ext cx="5635435" cy="3687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2A5083-7E2A-478C-87FA-1274E148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3983"/>
            <a:ext cx="6010711" cy="3687764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5B0EC10-D26F-4066-9883-EF2658A8458F}"/>
              </a:ext>
            </a:extLst>
          </p:cNvPr>
          <p:cNvSpPr txBox="1">
            <a:spLocks/>
          </p:cNvSpPr>
          <p:nvPr/>
        </p:nvSpPr>
        <p:spPr>
          <a:xfrm>
            <a:off x="6240050" y="1236976"/>
            <a:ext cx="5446734" cy="168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Gambar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info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kolom,count,dan</a:t>
            </a:r>
            <a:r>
              <a:rPr lang="en-US" dirty="0"/>
              <a:t> type data.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622D93-AF4F-4FB4-A356-7671095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866934"/>
          </a:xfrm>
        </p:spPr>
        <p:txBody>
          <a:bodyPr anchor="b">
            <a:normAutofit/>
          </a:bodyPr>
          <a:lstStyle/>
          <a:p>
            <a:r>
              <a:rPr lang="en-US" dirty="0" err="1"/>
              <a:t>Mengecek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(missing value)</a:t>
            </a:r>
          </a:p>
        </p:txBody>
      </p:sp>
    </p:spTree>
    <p:extLst>
      <p:ext uri="{BB962C8B-B14F-4D97-AF65-F5344CB8AC3E}">
        <p14:creationId xmlns:p14="http://schemas.microsoft.com/office/powerpoint/2010/main" val="39180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D5289-363A-484A-BE9B-F9DC0037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6" y="584455"/>
            <a:ext cx="11172627" cy="33988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171DD-88B8-448A-BE7F-4F05E64C6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726" y="4368652"/>
            <a:ext cx="9803464" cy="1877970"/>
          </a:xfrm>
        </p:spPr>
        <p:txBody>
          <a:bodyPr/>
          <a:lstStyle/>
          <a:p>
            <a:r>
              <a:rPr lang="en-GB" dirty="0"/>
              <a:t>Gambar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perhitungan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dataset.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minimum dan </a:t>
            </a:r>
            <a:r>
              <a:rPr lang="en-GB" dirty="0" err="1"/>
              <a:t>maksimum</a:t>
            </a:r>
            <a:r>
              <a:rPr lang="en-GB" dirty="0"/>
              <a:t> </a:t>
            </a:r>
            <a:r>
              <a:rPr lang="en-GB" dirty="0" err="1"/>
              <a:t>keseluruhan</a:t>
            </a:r>
            <a:r>
              <a:rPr lang="en-GB" dirty="0"/>
              <a:t> yang </a:t>
            </a:r>
            <a:r>
              <a:rPr lang="en-GB" dirty="0" err="1"/>
              <a:t>masuk</a:t>
            </a:r>
            <a:r>
              <a:rPr lang="en-GB" dirty="0"/>
              <a:t> </a:t>
            </a:r>
            <a:r>
              <a:rPr lang="en-GB" dirty="0" err="1"/>
              <a:t>akal</a:t>
            </a:r>
            <a:r>
              <a:rPr lang="en-GB" dirty="0"/>
              <a:t>. Hasil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distribusi</a:t>
            </a:r>
            <a:r>
              <a:rPr lang="en-GB" dirty="0"/>
              <a:t> normal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mean dan median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berbeda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17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171DD-88B8-448A-BE7F-4F05E64C6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726" y="4368652"/>
            <a:ext cx="11617000" cy="1877970"/>
          </a:xfrm>
        </p:spPr>
        <p:txBody>
          <a:bodyPr/>
          <a:lstStyle/>
          <a:p>
            <a:r>
              <a:rPr lang="en-GB" dirty="0"/>
              <a:t>	Gambar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mengatasi</a:t>
            </a:r>
            <a:r>
              <a:rPr lang="en-GB" dirty="0"/>
              <a:t> data yang </a:t>
            </a:r>
            <a:r>
              <a:rPr lang="en-GB" dirty="0" err="1"/>
              <a:t>hilang</a:t>
            </a:r>
            <a:r>
              <a:rPr lang="en-GB" dirty="0"/>
              <a:t>. Data </a:t>
            </a:r>
            <a:r>
              <a:rPr lang="en-GB" dirty="0" err="1"/>
              <a:t>hilang</a:t>
            </a:r>
            <a:r>
              <a:rPr lang="en-GB" dirty="0"/>
              <a:t> yang </a:t>
            </a:r>
            <a:r>
              <a:rPr lang="en-GB" dirty="0" err="1"/>
              <a:t>bertipe</a:t>
            </a:r>
            <a:r>
              <a:rPr lang="en-GB" dirty="0"/>
              <a:t> object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diisi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muncul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modus.</a:t>
            </a:r>
          </a:p>
          <a:p>
            <a:r>
              <a:rPr lang="en-GB" dirty="0"/>
              <a:t>	dan data </a:t>
            </a:r>
            <a:r>
              <a:rPr lang="en-GB" dirty="0" err="1"/>
              <a:t>hilang</a:t>
            </a:r>
            <a:r>
              <a:rPr lang="en-GB" dirty="0"/>
              <a:t>  yang </a:t>
            </a:r>
            <a:r>
              <a:rPr lang="en-GB" dirty="0" err="1"/>
              <a:t>bertipe</a:t>
            </a:r>
            <a:r>
              <a:rPr lang="en-GB" dirty="0"/>
              <a:t> </a:t>
            </a:r>
            <a:r>
              <a:rPr lang="en-GB" dirty="0" err="1"/>
              <a:t>numerik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rata-rata </a:t>
            </a:r>
            <a:r>
              <a:rPr lang="en-GB" dirty="0" err="1"/>
              <a:t>atau</a:t>
            </a:r>
            <a:r>
              <a:rPr lang="en-GB" dirty="0"/>
              <a:t> mean.</a:t>
            </a:r>
            <a:endParaRPr lang="en-ID" dirty="0"/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66129F-F84A-48FC-933C-2069D19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304589"/>
            <a:ext cx="12012460" cy="3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171DD-88B8-448A-BE7F-4F05E64C6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726" y="5107688"/>
            <a:ext cx="11617000" cy="1877970"/>
          </a:xfrm>
        </p:spPr>
        <p:txBody>
          <a:bodyPr/>
          <a:lstStyle/>
          <a:p>
            <a:r>
              <a:rPr lang="en-GB" dirty="0"/>
              <a:t>	Gambar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</a:t>
            </a:r>
            <a:r>
              <a:rPr lang="en-GB" dirty="0" err="1"/>
              <a:t>mengatasi</a:t>
            </a:r>
            <a:r>
              <a:rPr lang="en-GB" dirty="0"/>
              <a:t> data yang </a:t>
            </a:r>
            <a:r>
              <a:rPr lang="en-GB" dirty="0" err="1"/>
              <a:t>duplikat</a:t>
            </a:r>
            <a:r>
              <a:rPr lang="en-GB" dirty="0"/>
              <a:t>.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mengecek</a:t>
            </a:r>
            <a:r>
              <a:rPr lang="en-GB" dirty="0"/>
              <a:t> data </a:t>
            </a:r>
            <a:r>
              <a:rPr lang="en-GB" dirty="0" err="1"/>
              <a:t>disetiap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</a:t>
            </a:r>
            <a:r>
              <a:rPr lang="en-GB" dirty="0" err="1"/>
              <a:t>lalu</a:t>
            </a:r>
            <a:r>
              <a:rPr lang="en-GB" dirty="0"/>
              <a:t> </a:t>
            </a:r>
            <a:r>
              <a:rPr lang="en-GB" dirty="0" err="1"/>
              <a:t>mengatasi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data yang </a:t>
            </a:r>
            <a:r>
              <a:rPr lang="en-GB" dirty="0" err="1"/>
              <a:t>duplikat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73987-AE90-4F9D-AEF5-3DE9BD95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8" y="1087363"/>
            <a:ext cx="11974596" cy="39534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9DF2F0-2388-4ACD-A5FD-022E6447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866934"/>
          </a:xfrm>
        </p:spPr>
        <p:txBody>
          <a:bodyPr anchor="b">
            <a:normAutofit/>
          </a:bodyPr>
          <a:lstStyle/>
          <a:p>
            <a:r>
              <a:rPr lang="en-US" dirty="0" err="1"/>
              <a:t>Mengatasi</a:t>
            </a:r>
            <a:r>
              <a:rPr lang="en-US" dirty="0"/>
              <a:t> data </a:t>
            </a:r>
            <a:r>
              <a:rPr lang="en-US" dirty="0" err="1"/>
              <a:t>duplikat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 err="1"/>
              <a:t>Fahrizal</a:t>
            </a:r>
            <a:r>
              <a:rPr lang="en-US" dirty="0"/>
              <a:t> Wahyu </a:t>
            </a:r>
            <a:r>
              <a:rPr lang="en-US" dirty="0" err="1"/>
              <a:t>Syaiful</a:t>
            </a:r>
            <a:r>
              <a:rPr lang="en-US" dirty="0"/>
              <a:t> </a:t>
            </a:r>
            <a:r>
              <a:rPr lang="en-US" dirty="0" err="1"/>
              <a:t>Anam</a:t>
            </a:r>
            <a:endParaRPr lang="en-US" dirty="0"/>
          </a:p>
          <a:p>
            <a:r>
              <a:rPr lang="en-US" dirty="0"/>
              <a:t>085155454237</a:t>
            </a:r>
          </a:p>
          <a:p>
            <a:r>
              <a:rPr lang="en-US" dirty="0">
                <a:hlinkClick r:id="rId2"/>
              </a:rPr>
              <a:t>wahfahri122@gmail.com</a:t>
            </a:r>
            <a:endParaRPr lang="en-US" dirty="0"/>
          </a:p>
          <a:p>
            <a:r>
              <a:rPr lang="en-US" dirty="0" err="1"/>
              <a:t>fahrizalwahyu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{A9524E9C-E925-4E0C-AC7F-49883B5B2222}tf16411248_win32</Template>
  <TotalTime>73</TotalTime>
  <Words>209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Posterama</vt:lpstr>
      <vt:lpstr>Custom</vt:lpstr>
      <vt:lpstr>Phyton Exploratory data analisis  </vt:lpstr>
      <vt:lpstr>Agenda </vt:lpstr>
      <vt:lpstr>Memanggil atau memasukkan data set</vt:lpstr>
      <vt:lpstr>Mengecek data yang hilang(missing value)</vt:lpstr>
      <vt:lpstr>PowerPoint Presentation</vt:lpstr>
      <vt:lpstr>PowerPoint Presentation</vt:lpstr>
      <vt:lpstr>Mengatasi data duplikat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Phyton Exploratory data analisis  </dc:title>
  <dc:creator>FAHRIZAL WAHYU SYAIFUL ANAM</dc:creator>
  <cp:lastModifiedBy>FAHRIZAL WAHYU SYAIFUL ANAM</cp:lastModifiedBy>
  <cp:revision>1</cp:revision>
  <dcterms:created xsi:type="dcterms:W3CDTF">2025-05-08T02:30:17Z</dcterms:created>
  <dcterms:modified xsi:type="dcterms:W3CDTF">2025-05-08T03:43:33Z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