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Dosis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8Pt1GtG9tvBTV5BGLRrWKq/uV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Dosis-bold.fntdata"/><Relationship Id="rId10" Type="http://schemas.openxmlformats.org/officeDocument/2006/relationships/font" Target="fonts/Dosis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1a138ecc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61a138ecc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1a138eccf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61a138eccf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a138eccf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61a138eccf_0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a138eccf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61a138eccf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g261a138eccf_0_0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261a138eccf_0_0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261a138eccf_0_0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g261a138eccf_0_0"/>
            <p:cNvPicPr preferRelativeResize="0"/>
            <p:nvPr/>
          </p:nvPicPr>
          <p:blipFill rotWithShape="1">
            <a:blip r:embed="rId5">
              <a:alphaModFix/>
            </a:blip>
            <a:srcRect b="32684" l="2416" r="76117" t="3476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261a138eccf_0_0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Distinct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Fadilah N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ur Imani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20.00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/ 14 Oktober 2023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261a138eccf_0_0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61a138eccf_0_0"/>
          <p:cNvSpPr txBox="1"/>
          <p:nvPr/>
        </p:nvSpPr>
        <p:spPr>
          <a:xfrm>
            <a:off x="211700" y="1385275"/>
            <a:ext cx="117348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Wahyu Afriza - Memimpin diskusi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Hanif Zaki Nur Fauzi, Alyani Noor Septalia, Bilqis Nafida Azza, Windy Agelina Manalu, Muhamad Fahrurrozi, Muhammad Rofi’i - Memberikan pendapat masing-masing ketika brainstorming untuk setiap poin yang dibahas yang kemudian akan disimpulkan menjadi jawaban bersama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261a138eccf_0_0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61a138eccf_0_0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Menyam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paikan kesimpulan dari brainstorming kelompok dalam menjawab pertanyaan pada stage 0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Mendapa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tkan feedback dari learning mentor terkait kekurangan jawaban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261a138eccf_0_0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61a138eccf_0_0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Beberapa jawaban masih kurang dijawab dengan baik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Solusi sudah ada tetapi problem statement tidak ada, role kelompok ini dalam mengolah data sebagai apa kurang spesifik, goals masih kurang relevan dengan solusi, objective seharusnya dibuat step-by-step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261a138eccf_0_0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61a138eccf_0_0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Memperbaiki jawaban yang kurang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Menambahkan metrics yg berkaitan langsung ke efektivitas proses assessment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1" name="Google Shape;101;g261a138ecc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04950" y="128076"/>
            <a:ext cx="1386598" cy="52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06" name="Google Shape;106;g261a138eccf_0_92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g261a138eccf_0_92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8" name="Google Shape;108;g261a138eccf_0_92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09" name="Google Shape;109;g261a138eccf_0_92"/>
            <p:cNvPicPr preferRelativeResize="0"/>
            <p:nvPr/>
          </p:nvPicPr>
          <p:blipFill rotWithShape="1">
            <a:blip r:embed="rId5">
              <a:alphaModFix/>
            </a:blip>
            <a:srcRect b="32684" l="2416" r="76117" t="3476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g261a138eccf_0_92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Distinct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Fadilah Nur Imani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19.00 / 20 Oktober 2023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1" name="Google Shape;111;g261a138eccf_0_92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61a138eccf_0_92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Alyani Noor Septalia, Bilqis Nafida Azza - Univariate Analysis &amp; Git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Windy Agelina Manalu, Muhamad Fahrurrozi - Multivariate Analysis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Wahyu Afriza, Hanif Zaki Nur Fauzi, Muhammad Rofi’i - Descriptive Statistics &amp; Business Insight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3" name="Google Shape;113;g261a138eccf_0_92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61a138eccf_0_92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Menyampaikan hasil EDA pada dataset untuk Descriptive Statistics, Univariate Analysis, Multivariate Analysis, dan Business Insight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Mendapatkan feedback untuk setiap tahap pada EDA dari mentor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g261a138eccf_0_92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61a138eccf_0_92"/>
          <p:cNvSpPr txBox="1"/>
          <p:nvPr/>
        </p:nvSpPr>
        <p:spPr>
          <a:xfrm>
            <a:off x="245400" y="4170425"/>
            <a:ext cx="117348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Pada Descriptive Analysis dapat dilakukan diagnosis awal yang nantinya dilakukan detail di Univariate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Jika memungkinkan, data baik numerical dan categorical dapat di-grouping dan Dapat dibuat uji hipotesis di Multivariate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 data risk_flag lebih baik dibuat persentase dibanding dengan data asli (jumlah)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 banyak baca dengan bisnis pada kredit. 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Explore untuk analisis 3 variabel untuk lebih mudah dapat insight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g261a138eccf_0_92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61a138eccf_0_92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Memperbaiki EDA sesuai dari feedback mentor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Menambahkan beberapa analisis data untuk dapat melakukan uji hipotesis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 visualisasi untuk insight di ppt akhir</a:t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9" name="Google Shape;119;g261a138eccf_0_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04950" y="128076"/>
            <a:ext cx="1386598" cy="52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24" name="Google Shape;124;g261a138eccf_0_36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g261a138eccf_0_36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26" name="Google Shape;126;g261a138eccf_0_36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27" name="Google Shape;127;g261a138eccf_0_366"/>
            <p:cNvPicPr preferRelativeResize="0"/>
            <p:nvPr/>
          </p:nvPicPr>
          <p:blipFill rotWithShape="1">
            <a:blip r:embed="rId5">
              <a:alphaModFix/>
            </a:blip>
            <a:srcRect b="32684" l="2416" r="76117" t="3476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g261a138eccf_0_36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Distinct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Fadilah Nur Imani 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19.00 / 27 Oktober 2023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9" name="Google Shape;129;g261a138eccf_0_36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61a138eccf_0_36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Bilqis Nafida Azza, Muhamad Fahrurrozi, Windy Agelina Manalu, Alyani Noor Septalia - Data Cleansing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Hanif Zaki Nur Fauzi, Wahyu Afriza, Muhammad Rofi’i - Feature Engineering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1" name="Google Shape;131;g261a138eccf_0_36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61a138eccf_0_36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Menyampaikan hasil preprocessing dataset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Tanya jawab terkait proses preprocessing</a:t>
            </a: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g261a138eccf_0_36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61a138eccf_0_36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duplikat belum dihapus karena sebelumnya yang dicari hanya berdasarkan ID, bukan isi row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transformation belum jelas menggunakan apa tiap komponennya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Encoding perlu dilakukan pembeda antara tipe data ordinal dan yang lainnya, tidak semua kolom menggunakan LabelEncode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 handle class imbalance dibuat persenan total datanya, metodenya undersampling/oversampling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g261a138eccf_0_36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61a138eccf_0_36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Mengulangi step cek duplikat data berdasarkan isi baris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Encoding dipisahkan antara kolom yang memiliki tipe data ordinal dan kategorikal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Metode handle class imbalance yang digunakan yaitu pendekatan oversampling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7" name="Google Shape;137;g261a138eccf_0_3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04950" y="128076"/>
            <a:ext cx="1386598" cy="52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42" name="Google Shape;142;g261a138eccf_0_275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g261a138eccf_0_275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44" name="Google Shape;144;g261a138eccf_0_275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45" name="Google Shape;145;g261a138eccf_0_275"/>
            <p:cNvPicPr preferRelativeResize="0"/>
            <p:nvPr/>
          </p:nvPicPr>
          <p:blipFill rotWithShape="1">
            <a:blip r:embed="rId5">
              <a:alphaModFix/>
            </a:blip>
            <a:srcRect b="32684" l="2416" r="76117" t="3476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g261a138eccf_0_275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Dis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tinct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Fadilah Nur Imani 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19.00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/02 November 2023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7" name="Google Shape;147;g261a138eccf_0_275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61a138eccf_0_275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Logistic Regression	: Alya, Windy 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Random Forest		: Riza, Bilqis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Decision Tree		</a:t>
            </a: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Hanif,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Fahru, Rofi’i</a:t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g261a138eccf_0_275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61a138eccf_0_275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Hyperparameter dengan Grid Search atau Random Search (Opsi: kalo gak sempat, lakuin salah satu hyperparameter di algoritma terbaik aja)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Setiap state ada kesimpulan dan alasannya.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Tampilan fitur importance nya (khususnya: Random Forest dan Decision Tree)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Input seperti apa yang kita butuh untuk mengkategoriin angka itu sebagai 1 atau 0. library shap value (untuk cek behavior) mengukur koefisien fitur berisiko tinggi atau rendah??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Dst.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g261a138eccf_0_275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61a138eccf_0_275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Lakukan hyperparameter tuning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Buat Feature importance untuk Business Insight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g261a138eccf_0_275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61a138eccf_0_275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Mempelajari dan lakukan hyperparameter di algoritma minimal 1 algoritma yang dipilih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Lakukan feature importance di setiap data baik data mentah maupun data group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59" name="Google Shape;159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61" name="Google Shape;161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62" name="Google Shape;162;g79b7674418_0_6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Distinct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4 - Final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Fadilah Nur Imani 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19.00/10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N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ovember 2023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4" name="Google Shape;164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Pengumpulan Source Code	: Fahru, Bilqis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Pembuatan PPT		: Alya, Riza, Hanif, Rofii, Windy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6" name="Google Shape;166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Template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Isi Materi di PPT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Insight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Executive Summary untuk Stackholders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" name="Google Shape;168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Template gak harus ikut punya rakamin 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insight yang di EDA baiknya disertai grafik, penjelasan dipersingkat, boleh pake bullet point supaya langsung dapat intinya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Pre-processing ditampilin juga tapi prosesnya ngapain aja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Modelling: keputusan pemilihan model cukup sampe model evaluation pake model final yang mana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Google Shape;170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Dikerjakan secara berkelompok melalui Discord untuk diskusi lanjutan sesuai dengan pembagian tugas yang telah disepakati</a:t>
            </a:r>
            <a:endParaRPr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