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FE485-8C3A-4FE9-9DA5-74A3D0059E41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8DE8-0709-431E-A399-F9C77061DF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84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8DE8-0709-431E-A399-F9C77061DF4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39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421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50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54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39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55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898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313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15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30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245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1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269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88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90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87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7568-47D6-4BB3-8B14-0B5CC276E56D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186A6-CFB9-4EBE-A26C-63A7A36B2A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8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451" y="533400"/>
            <a:ext cx="10058400" cy="972312"/>
          </a:xfrm>
        </p:spPr>
        <p:txBody>
          <a:bodyPr>
            <a:normAutofit fontScale="90000"/>
          </a:bodyPr>
          <a:lstStyle/>
          <a:p>
            <a:pPr algn="ctr"/>
            <a:r>
              <a:rPr lang="id-ID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Installasi python</a:t>
            </a:r>
            <a:endParaRPr lang="id-ID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451" y="2131520"/>
            <a:ext cx="10058400" cy="1143000"/>
          </a:xfrm>
        </p:spPr>
        <p:txBody>
          <a:bodyPr>
            <a:normAutofit lnSpcReduction="10000"/>
          </a:bodyPr>
          <a:lstStyle/>
          <a:p>
            <a:pPr algn="l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	: FAHRUL HANIFAN</a:t>
            </a:r>
          </a:p>
          <a:p>
            <a:pPr algn="l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 	: 52415393</a:t>
            </a:r>
          </a:p>
          <a:p>
            <a:pPr algn="l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 	: 4IA11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27700" y="54610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Double klik pada launchable setup yg telah di download dari website python, alalu centang add python to PATH, lalu klik install now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392637"/>
            <a:ext cx="4876116" cy="30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4700" y="35560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Setelah selesai menunggu instalasi. Akan muncul seperti gambar disamping. Yang menunjukkan bahwa penginstalan python telah berhasil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0"/>
            <a:ext cx="4876116" cy="33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200" y="482600"/>
            <a:ext cx="424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Pengecekan instalasi</a:t>
            </a:r>
          </a:p>
          <a:p>
            <a:pPr marL="342900" indent="-342900">
              <a:buAutoNum type="arabicPeriod"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Penginstalan PIP</a:t>
            </a:r>
          </a:p>
          <a:p>
            <a:pPr marL="342900" indent="-342900">
              <a:buAutoNum type="arabicPeriod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Pengecekan PIP version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241301"/>
            <a:ext cx="6743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51461" y="300335"/>
            <a:ext cx="4530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5400" b="1" cap="none" spc="0" dirty="0" smtClean="0">
                <a:ln/>
                <a:solidFill>
                  <a:schemeClr val="accent4"/>
                </a:solidFill>
                <a:effectLst/>
              </a:rPr>
              <a:t>Python Tricks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6000" y="1358900"/>
            <a:ext cx="163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1. Array/List</a:t>
            </a:r>
            <a:endParaRPr lang="id-ID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61" y="1894245"/>
            <a:ext cx="3544664" cy="35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38" y="676880"/>
            <a:ext cx="4085423" cy="2492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0900" y="276770"/>
            <a:ext cx="702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2</a:t>
            </a:r>
            <a:r>
              <a:rPr lang="id-ID" sz="2000" dirty="0" smtClean="0"/>
              <a:t>. Memasukkan semua value variable array ke variable baru</a:t>
            </a:r>
            <a:endParaRPr lang="id-ID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99" y="3969615"/>
            <a:ext cx="3746500" cy="21320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23745" y="3369450"/>
            <a:ext cx="2262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/>
              <a:t>3</a:t>
            </a:r>
            <a:r>
              <a:rPr lang="id-ID" sz="2000" dirty="0" smtClean="0"/>
              <a:t>. Value Swapping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6326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76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Installasi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Installasi python</dc:title>
  <dc:creator>Lenovo</dc:creator>
  <cp:lastModifiedBy>Lenovo</cp:lastModifiedBy>
  <cp:revision>7</cp:revision>
  <dcterms:created xsi:type="dcterms:W3CDTF">2019-03-22T11:37:48Z</dcterms:created>
  <dcterms:modified xsi:type="dcterms:W3CDTF">2019-03-22T12:44:42Z</dcterms:modified>
</cp:coreProperties>
</file>