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Roboto Medium"/>
      <p:regular r:id="rId15"/>
      <p:bold r:id="rId16"/>
      <p:italic r:id="rId17"/>
      <p:boldItalic r:id="rId18"/>
    </p:embeddedFont>
    <p:embeddedFont>
      <p:font typeface="Caveat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johDaVbpJ4ZjdhxmF+0TJ1DYDV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veat-bold.fntdata"/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edium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RobotoMedium-italic.fntdata"/><Relationship Id="rId16" Type="http://schemas.openxmlformats.org/officeDocument/2006/relationships/font" Target="fonts/RobotoMedium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aveat-regular.fntdata"/><Relationship Id="rId6" Type="http://schemas.openxmlformats.org/officeDocument/2006/relationships/slide" Target="slides/slide1.xml"/><Relationship Id="rId18" Type="http://schemas.openxmlformats.org/officeDocument/2006/relationships/font" Target="fonts/Roboto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f0955871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g1f0955871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" name="Google Shape;60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ca19fc88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1ca19fc88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g1f095587113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214" y="0"/>
            <a:ext cx="901078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g1f095587113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" sz="3600">
                <a:solidFill>
                  <a:srgbClr val="36949B"/>
                </a:solidFill>
              </a:rPr>
              <a:t>Petunjuk Pengerjaan</a:t>
            </a:r>
            <a:endParaRPr/>
          </a:p>
        </p:txBody>
      </p:sp>
      <p:sp>
        <p:nvSpPr>
          <p:cNvPr id="57" name="Google Shape;57;g1f095587113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1176"/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Dokumen ini memang </a:t>
            </a:r>
            <a:r>
              <a:rPr b="1" lang="en" sz="150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tidak open access untuk edit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maka download lah file ini lalu kerjakanlah pada device masing-masing, dengan cara </a:t>
            </a:r>
            <a:r>
              <a:rPr b="1" lang="en" sz="150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klik file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pada pojok kiri, </a:t>
            </a:r>
            <a:r>
              <a:rPr b="1" lang="en" sz="150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pilih download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dan </a:t>
            </a:r>
            <a:r>
              <a:rPr b="1" lang="en" sz="150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pilihlah Microsoft Powerpoint .pptx</a:t>
            </a:r>
            <a:endParaRPr b="1" sz="1500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1176"/>
              <a:buNone/>
            </a:pPr>
            <a:r>
              <a:rPr b="1" lang="en" sz="150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Untuk mengerjakan, perhatikan perintah dibawah ini: </a:t>
            </a:r>
            <a:endParaRPr b="1" sz="1500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6706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AutoNum type="arabicPeriod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Buatlah rangkuman untuk materi yang kamu pelajari hari ini pada slide 3, jika tidak cukup, boleh kamu tambahkan slide.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6706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AutoNum type="arabicPeriod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Perhatikan dan pahamilah pertanyaan yang ada pada slide di bawah.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6706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AutoNum type="arabicPeriod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Jawablah masing-masing pertanyaan tersebut berdasarkan pengetahuanmu dan berdasarkan apa yang kamu tangkap pada materi hari ini, tidak ada jawaban benar ataupun salah.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6706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AutoNum type="arabicPeriod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Jawaban dapat diletakkan pada slide 6 (jika tidak cukup 1 slide, dipersilahkan untuk menambah slide)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6706" lvl="0" marL="45720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Roboto"/>
              <a:buAutoNum type="arabicPeriod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Upload pekerjaanmu di LinkedIn dan tag @MySkill juga tutor yang mengajar kelas @achmadrozie. Yang di upload boleh berupa file ppt maupun file screenshot dari file ini.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A2A7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8850" y="186749"/>
            <a:ext cx="1053300" cy="462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"/>
          <p:cNvPicPr preferRelativeResize="0"/>
          <p:nvPr/>
        </p:nvPicPr>
        <p:blipFill rotWithShape="1">
          <a:blip r:embed="rId4">
            <a:alphaModFix/>
          </a:blip>
          <a:srcRect b="4798" l="44385" r="23207" t="0"/>
          <a:stretch/>
        </p:blipFill>
        <p:spPr>
          <a:xfrm>
            <a:off x="0" y="0"/>
            <a:ext cx="262284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"/>
          <p:cNvSpPr txBox="1"/>
          <p:nvPr/>
        </p:nvSpPr>
        <p:spPr>
          <a:xfrm>
            <a:off x="2902325" y="406300"/>
            <a:ext cx="31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Analyst</a:t>
            </a:r>
            <a:endParaRPr b="1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2971725" y="3509885"/>
            <a:ext cx="23325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Oleh: _ _ _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2917050" y="1275900"/>
            <a:ext cx="6005100" cy="17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b="1" i="0" lang="en" sz="6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What is </a:t>
            </a:r>
            <a:endParaRPr b="1" i="0" sz="6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b="1" i="0" lang="en" sz="6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Analyst?</a:t>
            </a:r>
            <a:endParaRPr b="1" i="0" sz="6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7" name="Google Shape;67;p1"/>
          <p:cNvCxnSpPr/>
          <p:nvPr/>
        </p:nvCxnSpPr>
        <p:spPr>
          <a:xfrm>
            <a:off x="2971725" y="4074671"/>
            <a:ext cx="1053300" cy="0"/>
          </a:xfrm>
          <a:prstGeom prst="straightConnector1">
            <a:avLst/>
          </a:prstGeom>
          <a:noFill/>
          <a:ln cap="rnd" cmpd="sng" w="476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p1"/>
          <p:cNvSpPr/>
          <p:nvPr/>
        </p:nvSpPr>
        <p:spPr>
          <a:xfrm>
            <a:off x="2971725" y="4345442"/>
            <a:ext cx="3808149" cy="586519"/>
          </a:xfrm>
          <a:custGeom>
            <a:rect b="b" l="l" r="r" t="t"/>
            <a:pathLst>
              <a:path extrusionOk="0" h="361491" w="2347087">
                <a:moveTo>
                  <a:pt x="30498" y="0"/>
                </a:moveTo>
                <a:lnTo>
                  <a:pt x="2316590" y="0"/>
                </a:lnTo>
                <a:cubicBezTo>
                  <a:pt x="2324678" y="0"/>
                  <a:pt x="2332435" y="3213"/>
                  <a:pt x="2338155" y="8933"/>
                </a:cubicBezTo>
                <a:cubicBezTo>
                  <a:pt x="2343874" y="14652"/>
                  <a:pt x="2347087" y="22409"/>
                  <a:pt x="2347087" y="30498"/>
                </a:cubicBezTo>
                <a:lnTo>
                  <a:pt x="2347087" y="330993"/>
                </a:lnTo>
                <a:cubicBezTo>
                  <a:pt x="2347087" y="339082"/>
                  <a:pt x="2343874" y="346839"/>
                  <a:pt x="2338155" y="352558"/>
                </a:cubicBezTo>
                <a:cubicBezTo>
                  <a:pt x="2332435" y="358278"/>
                  <a:pt x="2324678" y="361491"/>
                  <a:pt x="2316590" y="361491"/>
                </a:cubicBezTo>
                <a:lnTo>
                  <a:pt x="30498" y="361491"/>
                </a:lnTo>
                <a:cubicBezTo>
                  <a:pt x="22409" y="361491"/>
                  <a:pt x="14652" y="358278"/>
                  <a:pt x="8933" y="352558"/>
                </a:cubicBezTo>
                <a:cubicBezTo>
                  <a:pt x="3213" y="346839"/>
                  <a:pt x="0" y="339082"/>
                  <a:pt x="0" y="330993"/>
                </a:cubicBezTo>
                <a:lnTo>
                  <a:pt x="0" y="30498"/>
                </a:lnTo>
                <a:cubicBezTo>
                  <a:pt x="0" y="22409"/>
                  <a:pt x="3213" y="14652"/>
                  <a:pt x="8933" y="8933"/>
                </a:cubicBezTo>
                <a:cubicBezTo>
                  <a:pt x="14652" y="3213"/>
                  <a:pt x="22409" y="0"/>
                  <a:pt x="30498" y="0"/>
                </a:cubicBez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3128550" y="4423125"/>
            <a:ext cx="3571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JOIN THE BEST UPSKILLING COMMUNITY</a:t>
            </a:r>
            <a:endParaRPr b="0" i="0" sz="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WITH ME at</a:t>
            </a:r>
            <a:r>
              <a:rPr b="0" i="0" lang="en" sz="1500" u="none" cap="none" strike="noStrik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myskill.id/bootcamp</a:t>
            </a:r>
            <a:endParaRPr b="0" i="0" sz="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2826125" y="76200"/>
            <a:ext cx="311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FULLSTACK INTENSIVE BOOTCAMP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 txBox="1"/>
          <p:nvPr/>
        </p:nvSpPr>
        <p:spPr>
          <a:xfrm>
            <a:off x="6950475" y="4500100"/>
            <a:ext cx="2140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MINI PORTOFOLIO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77" name="Google Shape;77;p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Google Shape;80;p2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81" name="Google Shape;81;p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Course Summary</a:t>
            </a:r>
            <a:endParaRPr b="1" i="0" sz="3600" u="none" cap="none" strike="noStrik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36550" y="903175"/>
            <a:ext cx="7973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1" lang="en" sz="1700" u="none" cap="none" strike="noStrike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Buat rangkuman singkat tentang materi yang baru kamu pelajari di sini, yuk! :)</a:t>
            </a:r>
            <a:endParaRPr b="0" i="1" sz="1700" u="none" cap="none" strike="noStrike">
              <a:solidFill>
                <a:srgbClr val="99999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3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99" name="Google Shape;99;p3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" name="Google Shape;102;p3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103" name="Google Shape;103;p3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3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15 MINS: LET’S DO THIS!</a:t>
            </a:r>
            <a:endParaRPr b="1" i="0" sz="3600" u="none" cap="none" strike="noStrik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359325" y="1363500"/>
            <a:ext cx="89772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Develop your analysis framework that contained:</a:t>
            </a:r>
            <a:endParaRPr b="0" i="0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Problem Setting</a:t>
            </a:r>
            <a:endParaRPr b="0" i="0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AutoNum type="alphaLcPeriod"/>
            </a:pPr>
            <a:r>
              <a:rPr b="0" i="0" lang="en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Ideal Condition</a:t>
            </a:r>
            <a:endParaRPr b="0" i="0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AutoNum type="alphaLcPeriod"/>
            </a:pPr>
            <a:r>
              <a:rPr b="0" i="0" lang="en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Existing Condition</a:t>
            </a:r>
            <a:endParaRPr b="0" i="0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AutoNum type="alphaLcPeriod"/>
            </a:pPr>
            <a:r>
              <a:rPr b="0" i="0" lang="en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Gap</a:t>
            </a:r>
            <a:endParaRPr b="0" i="0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Problem Breakdown (to prioritize your problem solving process)</a:t>
            </a:r>
            <a:endParaRPr b="0" i="0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Problem Tree (to review all the possibility that able to become a root cause) </a:t>
            </a:r>
            <a:r>
              <a:rPr b="0" i="1" lang="en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b="0" i="1" lang="en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at least 3 point/ hypotheses for problem tree</a:t>
            </a:r>
            <a:endParaRPr b="0" i="1" sz="1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ca19fc88bc_0_0"/>
          <p:cNvSpPr txBox="1"/>
          <p:nvPr/>
        </p:nvSpPr>
        <p:spPr>
          <a:xfrm>
            <a:off x="332350" y="299525"/>
            <a:ext cx="8520600" cy="13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1" i="0" lang="en" sz="5200" u="none" cap="none" strike="noStrike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Follow me!</a:t>
            </a:r>
            <a:endParaRPr b="0" i="0" sz="5200" u="none" cap="none" strike="noStrike">
              <a:solidFill>
                <a:srgbClr val="0097A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g1ca19fc88bc_0_0"/>
          <p:cNvSpPr txBox="1"/>
          <p:nvPr/>
        </p:nvSpPr>
        <p:spPr>
          <a:xfrm>
            <a:off x="398525" y="1685150"/>
            <a:ext cx="4962000" cy="17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Instagram :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Twitter :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LinkedIn :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g1ca19fc88b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2925" y="830550"/>
            <a:ext cx="3482400" cy="34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1ca19fc88bc_0_0"/>
          <p:cNvSpPr txBox="1"/>
          <p:nvPr/>
        </p:nvSpPr>
        <p:spPr>
          <a:xfrm>
            <a:off x="454075" y="3800825"/>
            <a:ext cx="5267700" cy="9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Bootcamp Data Analysis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by @myskill.id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