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edium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flqvrb3VY1V7YaFeqkmjK3j5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ca19f64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rU4L4DTFjbjjgih3bUuN09fuhaEbR_efyrj6iJO0EoE/edit#gid=60772986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A2A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4798" l="44385" r="23207" t="0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_ _ _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n" sz="6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Learn Basic Statistic</a:t>
            </a:r>
            <a:endParaRPr b="1" i="0" sz="6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rect b="b" l="l" r="r" t="t"/>
            <a:pathLst>
              <a:path extrusionOk="0" h="361491" w="2347087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b="0" i="0" lang="en" sz="15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36550" y="903175"/>
            <a:ext cx="79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b="0" i="1" sz="1700" u="none" cap="none" strike="noStrik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59325" y="1081625"/>
            <a:ext cx="46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for Introduction to Stats.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https://docs.google.com/spreadsheets/d/1rU4L4DTFjbjjgih3bUuN09fuhaEbR_efyrj6iJO0EoE/edit#gid=607729865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b="0" i="0" sz="5200" u="none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