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Black"/>
      <p:bold r:id="rId11"/>
      <p:boldItalic r:id="rId12"/>
    </p:embeddedFont>
    <p:embeddedFont>
      <p:font typeface="Roboto"/>
      <p:regular r:id="rId13"/>
      <p:bold r:id="rId14"/>
      <p:italic r:id="rId15"/>
      <p:boldItalic r:id="rId16"/>
    </p:embeddedFont>
    <p:embeddedFont>
      <p:font typeface="Caveat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jGfUiRWRy47ZIZgp/v8slrjldd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font" Target="fonts/RobotoBlack-bold.fntdata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font" Target="fonts/Roboto-regular.fntdata"/><Relationship Id="rId12" Type="http://schemas.openxmlformats.org/officeDocument/2006/relationships/font" Target="fonts/RobotoBlack-boldItalic.fntdata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aveat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Cave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c6a2f8c1c_0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25c6a2f8c1c_0_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c6a2f8c1c_0_2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25c6a2f8c1c_0_28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5c6a2f8c1c_0_22"/>
          <p:cNvSpPr txBox="1"/>
          <p:nvPr>
            <p:ph type="title"/>
          </p:nvPr>
        </p:nvSpPr>
        <p:spPr>
          <a:xfrm>
            <a:off x="438150" y="1609089"/>
            <a:ext cx="82677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6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g25c6a2f8c1c_0_22"/>
          <p:cNvSpPr txBox="1"/>
          <p:nvPr>
            <p:ph idx="1" type="body"/>
          </p:nvPr>
        </p:nvSpPr>
        <p:spPr>
          <a:xfrm>
            <a:off x="388937" y="1603438"/>
            <a:ext cx="83661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5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25c6a2f8c1c_0_2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g25c6a2f8c1c_0_2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g25c6a2f8c1c_0_22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s://drive.google.com/drive/folders/15J5ydd4xaUAwhAc53jNFy1_4WJoje14_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14" y="0"/>
            <a:ext cx="901078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id" sz="3600">
                <a:solidFill>
                  <a:srgbClr val="36949B"/>
                </a:solidFill>
              </a:rPr>
              <a:t>Petunjuk Pengerjaan</a:t>
            </a:r>
            <a:endParaRPr/>
          </a:p>
        </p:txBody>
      </p:sp>
      <p:sp>
        <p:nvSpPr>
          <p:cNvPr id="63" name="Google Shape;63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18"/>
              <a:buNone/>
            </a:pPr>
            <a:r>
              <a:rPr lang="id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Silahkan untuk duplikat file ini dan diberi nama masing-masing. Semua file akan berada dalam 1 drive </a:t>
            </a:r>
            <a:r>
              <a:rPr lang="id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LINK</a:t>
            </a:r>
            <a:r>
              <a:rPr lang="id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. Contoh penamaan file [Faras Annisa Aulia - DA #11]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 b="1" sz="150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18"/>
              <a:buNone/>
            </a:pPr>
            <a:r>
              <a:rPr b="1" lang="id" sz="150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Untuk mengerjakan, perhatikan perintah dibawah ini: </a:t>
            </a:r>
            <a:endParaRPr b="1" sz="150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AutoNum type="arabicPeriod"/>
            </a:pPr>
            <a:r>
              <a:rPr lang="id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Kerjakan Mini Task yang diberikan pada sesi kelas bootcamp Data Analysis yang sudah diberikan oleh tutor.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AutoNum type="arabicPeriod"/>
            </a:pPr>
            <a:r>
              <a:rPr lang="id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Berikan penjelasan atau deskripsi dari task yang sudah dikerjakan.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AutoNum type="arabicPeriod"/>
            </a:pPr>
            <a:r>
              <a:rPr lang="id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Jika tidak cukup dikerjakan dalam 1 slide, boleh menambahkan slide baru.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id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4. 	Upload pekerjaanmu di LinkedIn dan tag @MySkill juga tutor yang mengajar kelas. Yang di upload boleh berupa file ppt maupun file screenshot dari file ini.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Intensive Bootcamp</a:t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3792125" y="1575500"/>
            <a:ext cx="5115900" cy="19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id" sz="8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Data Analysis</a:t>
            </a:r>
            <a:endParaRPr b="0" i="0" sz="80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3792125" y="3812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b="0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XXX</a:t>
            </a:r>
            <a:endParaRPr b="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3792125" y="441275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</a:t>
            </a:r>
            <a:endParaRPr b="0" i="0" sz="14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3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78" name="Google Shape;78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3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82" name="Google Shape;82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"/>
          <p:cNvSpPr txBox="1"/>
          <p:nvPr/>
        </p:nvSpPr>
        <p:spPr>
          <a:xfrm>
            <a:off x="209550" y="454325"/>
            <a:ext cx="85305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id" sz="360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Data Formatting &amp; Cleansing</a:t>
            </a:r>
            <a:endParaRPr b="1" i="0" sz="3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198875" y="1021325"/>
            <a:ext cx="82323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id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Description:</a:t>
            </a:r>
            <a:endParaRPr b="0" i="0" sz="1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g25c6a2f8c1c_0_0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100" name="Google Shape;100;g25c6a2f8c1c_0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25c6a2f8c1c_0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25c6a2f8c1c_0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g25c6a2f8c1c_0_0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104" name="Google Shape;104;g25c6a2f8c1c_0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25c6a2f8c1c_0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25c6a2f8c1c_0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25c6a2f8c1c_0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25c6a2f8c1c_0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25c6a2f8c1c_0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25c6a2f8c1c_0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25c6a2f8c1c_0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25c6a2f8c1c_0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g25c6a2f8c1c_0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4" name="Google Shape;114;g25c6a2f8c1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5c6a2f8c1c_0_0"/>
          <p:cNvSpPr txBox="1"/>
          <p:nvPr/>
        </p:nvSpPr>
        <p:spPr>
          <a:xfrm>
            <a:off x="209550" y="454325"/>
            <a:ext cx="85305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id" sz="360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SQL 1</a:t>
            </a:r>
            <a:endParaRPr b="1" i="0" sz="3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g25c6a2f8c1c_0_0"/>
          <p:cNvSpPr txBox="1"/>
          <p:nvPr/>
        </p:nvSpPr>
        <p:spPr>
          <a:xfrm>
            <a:off x="198875" y="1021325"/>
            <a:ext cx="82323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id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Description:</a:t>
            </a:r>
            <a:endParaRPr b="0" i="0" sz="1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g25c6a2f8c1c_0_28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122" name="Google Shape;122;g25c6a2f8c1c_0_28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25c6a2f8c1c_0_28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25c6a2f8c1c_0_28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g25c6a2f8c1c_0_28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126" name="Google Shape;126;g25c6a2f8c1c_0_28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25c6a2f8c1c_0_28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25c6a2f8c1c_0_28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25c6a2f8c1c_0_28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25c6a2f8c1c_0_28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25c6a2f8c1c_0_28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25c6a2f8c1c_0_28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25c6a2f8c1c_0_28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25c6a2f8c1c_0_28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g25c6a2f8c1c_0_28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36" name="Google Shape;136;g25c6a2f8c1c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5c6a2f8c1c_0_28"/>
          <p:cNvSpPr txBox="1"/>
          <p:nvPr/>
        </p:nvSpPr>
        <p:spPr>
          <a:xfrm>
            <a:off x="209550" y="454325"/>
            <a:ext cx="85305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id" sz="360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SQL 2</a:t>
            </a:r>
            <a:endParaRPr b="1" i="0" sz="3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g25c6a2f8c1c_0_28"/>
          <p:cNvSpPr txBox="1"/>
          <p:nvPr/>
        </p:nvSpPr>
        <p:spPr>
          <a:xfrm>
            <a:off x="198875" y="1021325"/>
            <a:ext cx="82323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id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Description:</a:t>
            </a:r>
            <a:endParaRPr b="0" i="0" sz="1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