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Medium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T6v/8ROn6nGLjrCji9v0oNNA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98bbed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d598bbed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LOptdp-M4ph6ikfQqOayuAIQ3_oJDpb50mFuM9L7WKo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A2A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4798" l="44385" r="23207" t="0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_ _ _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n" sz="5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Measure Business Performance</a:t>
            </a:r>
            <a:endParaRPr b="1" i="0" sz="5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cap="rnd" cmpd="sng" w="47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rect b="b" l="l" r="r" t="t"/>
            <a:pathLst>
              <a:path extrusionOk="0" h="361491" w="2347087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b="0" i="0" lang="en" sz="15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36550" y="903175"/>
            <a:ext cx="79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b="0" i="1" sz="1700" u="none" cap="none" strike="noStrik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d598bbed3c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92" name="Google Shape;92;g1d598bbed3c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d598bbed3c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d598bbed3c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1d598bbed3c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96" name="Google Shape;96;g1d598bbed3c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d598bbed3c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d598bbed3c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d598bbed3c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d598bbed3c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d598bbed3c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1d598bbed3c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d598bbed3c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d598bbed3c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d598bbed3c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g1d598bbed3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d598bbed3c_1_0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b="1" i="0" sz="36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d598bbed3c_1_0"/>
          <p:cNvSpPr txBox="1"/>
          <p:nvPr/>
        </p:nvSpPr>
        <p:spPr>
          <a:xfrm>
            <a:off x="416700" y="2156100"/>
            <a:ext cx="768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for I and II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https://docs.google.com/spreadsheets/d/1LOptdp-M4ph6ikfQqOayuAIQ3_oJDpb50mFuM9L7WKo/edit#gid=0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g1d598bbed3c_1_0"/>
          <p:cNvSpPr txBox="1"/>
          <p:nvPr/>
        </p:nvSpPr>
        <p:spPr>
          <a:xfrm>
            <a:off x="359325" y="903175"/>
            <a:ext cx="774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1 - Product Evaluation through Product Market Fit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2 - Measure and Evaluate Last Year KPI Performance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3 - Develop your own OKR</a:t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