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621b405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621b405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621b4057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621b405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621b4057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621b405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621b4057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621b4057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621b4057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621b4057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621b4057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621b405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3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Visualisasi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Pertanyaan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25" y="86175"/>
            <a:ext cx="4126576" cy="492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23000"/>
            <a:ext cx="4655751" cy="13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1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50" y="1152475"/>
            <a:ext cx="8481249" cy="40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8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2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8975"/>
            <a:ext cx="8520602" cy="42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soal no.2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Berdasarkan visualisasi dengan google looker, tidak ada yang melakukan transaksi pembelian kategori </a:t>
            </a:r>
            <a:r>
              <a:rPr b="1" lang="en"/>
              <a:t>Mobiles &amp; Tablets</a:t>
            </a:r>
            <a:r>
              <a:rPr lang="en"/>
              <a:t> dengan menggunakan metode pembayaran </a:t>
            </a:r>
            <a:r>
              <a:rPr b="1" lang="en"/>
              <a:t>Jazzwallet.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Jawaban soal No.3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2131"/>
            <a:ext cx="9143999" cy="396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Visualisasi dapat di lihat di google looker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74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https://lookerstudio.google.com/reporting/614c7f87-856c-45e7-9035-1546c4534458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