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2"/>
    <p:restoredTop sz="94746"/>
  </p:normalViewPr>
  <p:slideViewPr>
    <p:cSldViewPr snapToGrid="0" snapToObjects="1">
      <p:cViewPr varScale="1">
        <p:scale>
          <a:sx n="135" d="100"/>
          <a:sy n="135" d="100"/>
        </p:scale>
        <p:origin x="5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FB60-E129-A64C-AD0D-B5102C5ED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783B6-5969-224F-BB16-0A838B814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5D724-25C9-B543-92E4-77284599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C12B-8C66-8D4F-B1EF-D2962609A515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96C46-C002-A740-8CD0-32F03B83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12032-2531-3D49-B686-1FC0179A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31AC-CE56-3342-BA95-8B202D4DF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7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BE48-73DF-F94C-BFFC-6F857004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D3735-76EA-714D-B7B7-543D34935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732E-B309-944A-8173-C15A32B4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C12B-8C66-8D4F-B1EF-D2962609A515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664D5-E219-AF42-AFDA-C0064A65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28009-2432-4B4B-BD8A-AD8FC144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31AC-CE56-3342-BA95-8B202D4DF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9E7EE-9C1B-3D4E-864D-25325361F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C7E44-D862-8E4B-92D4-B3024790E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0BBD-771F-CF4D-B2E7-D04F6B6D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C12B-8C66-8D4F-B1EF-D2962609A515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CF6CF-7172-E640-A4A1-5D4AFFA4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9AAEB-92D8-A041-B3BB-A3FDBD0F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31AC-CE56-3342-BA95-8B202D4DF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D826-C7BD-EA48-BAC3-D6AC52BB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39A6A-49B2-DE4B-8EA1-D2F376CE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B0C09-4981-7643-B70E-1A02115A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C12B-8C66-8D4F-B1EF-D2962609A515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79267-D78D-F943-A91F-8EA4DF16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83F3B-32B6-FA45-857E-5426C81D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31AC-CE56-3342-BA95-8B202D4DF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9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8E67-0D7D-434F-B40C-5824DBDA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CF374-3AEA-7E4F-B57E-19FA29569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9FE6-DFEC-0948-BAF3-E690E2ED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C12B-8C66-8D4F-B1EF-D2962609A515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95F9C-1F77-3D4E-BF34-1C093038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4F07F-9306-184D-80AA-16C23B2A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31AC-CE56-3342-BA95-8B202D4DF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3D66-E65F-8C44-8CCD-D185B333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33F54-E5AF-B346-997B-C4E12301F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C25A-73F3-2E40-A0F5-D730CAFC4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437AF-5206-6945-B384-BFE9999E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C12B-8C66-8D4F-B1EF-D2962609A515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7C93B-5B13-8540-B98E-B163EA72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95E0D-E379-7040-A6A7-2E4FE05E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31AC-CE56-3342-BA95-8B202D4DF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4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90B7-249A-9948-9F55-1CE1B2B1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18F77-6170-4641-9B48-A90AA4623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272F2-DBD5-E141-A8F6-8CB3D7FB8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2E98A-1CC8-C048-8EE6-C4E410624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275A2-747E-3348-A47F-B4FD6658D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60F84-071C-6A48-8926-4EACD252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C12B-8C66-8D4F-B1EF-D2962609A515}" type="datetimeFigureOut">
              <a:rPr lang="en-US" smtClean="0"/>
              <a:t>5/4/19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07583-3ED3-C542-B3D3-20EC165B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DFA64-E9BF-EC4A-86AE-7DA51C54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31AC-CE56-3342-BA95-8B202D4DF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4969-ABFD-BC4B-9F59-6A4AD3BD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517C6-57CE-574E-8DD9-E806F177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C12B-8C66-8D4F-B1EF-D2962609A515}" type="datetimeFigureOut">
              <a:rPr lang="en-US" smtClean="0"/>
              <a:t>5/4/19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CB813-D068-8046-B207-D25DD661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2687E-F5FB-FA42-BDDF-786D9D28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31AC-CE56-3342-BA95-8B202D4DF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4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1C513-4D18-C844-A83E-8C182896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C12B-8C66-8D4F-B1EF-D2962609A515}" type="datetimeFigureOut">
              <a:rPr lang="en-US" smtClean="0"/>
              <a:t>5/4/19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56191-98F8-7A44-BFA6-E5F0E263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5E479-50F3-8243-BD6B-AC1F0F87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31AC-CE56-3342-BA95-8B202D4DF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9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E1BA-FC85-F04F-AC2D-2F7F500F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A0B00-6272-344C-A65F-38ED530BE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0BEE0-C130-0448-9AD6-BED058876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F858A-6E7A-C543-BF69-ECEBD436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C12B-8C66-8D4F-B1EF-D2962609A515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E8A6F-3958-DD4C-886D-3BDECD1B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63E91-6C46-1141-9BE1-51B469E7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31AC-CE56-3342-BA95-8B202D4DF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8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B6AD-904C-264B-843F-6B81AB65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FB8A7-9F37-594E-A3C1-03167CF73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A19F8-BB27-CB4F-8D5B-B9B2C4A1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6D895-900D-4040-B60A-A3D21BD7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C12B-8C66-8D4F-B1EF-D2962609A515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678DF-8810-3A42-8D81-DF59B1E1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037C4-DA61-7246-B1A6-7A25FF16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31AC-CE56-3342-BA95-8B202D4DF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34E2A-BDCB-F546-A252-5D30D7BA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08939-7937-9F4E-A15D-7E477A87C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59EB-0C48-E24C-941E-F63F577B6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C12B-8C66-8D4F-B1EF-D2962609A515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38AD8-8449-7C42-B9FF-5154FB6A0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A5984-34B2-1F43-9D33-DE1199402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C31AC-CE56-3342-BA95-8B202D4DF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8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DF0C46-32F8-BA44-B0AA-B58112CB1239}"/>
              </a:ext>
            </a:extLst>
          </p:cNvPr>
          <p:cNvSpPr/>
          <p:nvPr/>
        </p:nvSpPr>
        <p:spPr>
          <a:xfrm>
            <a:off x="5000230" y="1353445"/>
            <a:ext cx="9421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Scanner </a:t>
            </a:r>
          </a:p>
          <a:p>
            <a:pPr algn="ctr"/>
            <a:r>
              <a:rPr lang="en-US" dirty="0"/>
              <a:t>RAS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696A21-1683-5441-9056-E505749DBDB1}"/>
              </a:ext>
            </a:extLst>
          </p:cNvPr>
          <p:cNvSpPr/>
          <p:nvPr/>
        </p:nvSpPr>
        <p:spPr>
          <a:xfrm>
            <a:off x="7161539" y="1353445"/>
            <a:ext cx="9421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</a:t>
            </a:r>
          </a:p>
          <a:p>
            <a:pPr algn="ctr"/>
            <a:r>
              <a:rPr lang="en-US" dirty="0"/>
              <a:t>CRS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D6741-D374-3F4C-B648-9BC432293F80}"/>
              </a:ext>
            </a:extLst>
          </p:cNvPr>
          <p:cNvSpPr/>
          <p:nvPr/>
        </p:nvSpPr>
        <p:spPr>
          <a:xfrm>
            <a:off x="9322848" y="1353445"/>
            <a:ext cx="9421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Surface</a:t>
            </a:r>
          </a:p>
          <a:p>
            <a:pPr algn="ctr"/>
            <a:r>
              <a:rPr lang="en-US" dirty="0"/>
              <a:t>RAS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E5BF0-424F-AC41-AEC6-F5E03FB82A00}"/>
              </a:ext>
            </a:extLst>
          </p:cNvPr>
          <p:cNvSpPr/>
          <p:nvPr/>
        </p:nvSpPr>
        <p:spPr>
          <a:xfrm>
            <a:off x="2838921" y="1353445"/>
            <a:ext cx="9421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Tal/MNI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42CE6B1D-6872-EA4C-9A97-20369E06966B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8713249" y="1187191"/>
            <a:ext cx="12700" cy="2161309"/>
          </a:xfrm>
          <a:prstGeom prst="curvedConnector3">
            <a:avLst>
              <a:gd name="adj1" fmla="val 714544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119419DD-A328-A945-9047-E37990D236E2}"/>
              </a:ext>
            </a:extLst>
          </p:cNvPr>
          <p:cNvCxnSpPr/>
          <p:nvPr/>
        </p:nvCxnSpPr>
        <p:spPr>
          <a:xfrm rot="5400000">
            <a:off x="6545588" y="1199892"/>
            <a:ext cx="12700" cy="2161309"/>
          </a:xfrm>
          <a:prstGeom prst="curvedConnector3">
            <a:avLst>
              <a:gd name="adj1" fmla="val 714544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970D010-047E-6442-B550-24E108F048C0}"/>
              </a:ext>
            </a:extLst>
          </p:cNvPr>
          <p:cNvCxnSpPr>
            <a:cxnSpLocks/>
          </p:cNvCxnSpPr>
          <p:nvPr/>
        </p:nvCxnSpPr>
        <p:spPr>
          <a:xfrm rot="5400000">
            <a:off x="4377926" y="1212593"/>
            <a:ext cx="12700" cy="2161309"/>
          </a:xfrm>
          <a:prstGeom prst="curvedConnector3">
            <a:avLst>
              <a:gd name="adj1" fmla="val 714544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2E3B6B-873C-1E42-BD15-D55642EA5BDB}"/>
              </a:ext>
            </a:extLst>
          </p:cNvPr>
          <p:cNvSpPr txBox="1"/>
          <p:nvPr/>
        </p:nvSpPr>
        <p:spPr>
          <a:xfrm>
            <a:off x="3972401" y="3216145"/>
            <a:ext cx="823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T</a:t>
            </a:r>
            <a:r>
              <a:rPr lang="en-US" sz="4000" baseline="-25000" dirty="0" err="1"/>
              <a:t>Tal</a:t>
            </a:r>
            <a:endParaRPr lang="en-US" sz="40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2151FE-2E86-AA45-84BC-5CD1E492226C}"/>
              </a:ext>
            </a:extLst>
          </p:cNvPr>
          <p:cNvSpPr txBox="1"/>
          <p:nvPr/>
        </p:nvSpPr>
        <p:spPr>
          <a:xfrm>
            <a:off x="5798302" y="3216145"/>
            <a:ext cx="1507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</a:t>
            </a:r>
            <a:r>
              <a:rPr lang="en-US" sz="4000" b="1" baseline="-25000" dirty="0"/>
              <a:t>vox2ras</a:t>
            </a:r>
            <a:endParaRPr lang="en-US" sz="40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679E2-4119-A443-8F31-A560C9739194}"/>
              </a:ext>
            </a:extLst>
          </p:cNvPr>
          <p:cNvSpPr txBox="1"/>
          <p:nvPr/>
        </p:nvSpPr>
        <p:spPr>
          <a:xfrm>
            <a:off x="7652880" y="3175895"/>
            <a:ext cx="2207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</a:t>
            </a:r>
            <a:r>
              <a:rPr lang="en-US" sz="4000" baseline="30000" dirty="0"/>
              <a:t>-1</a:t>
            </a:r>
            <a:r>
              <a:rPr lang="en-US" sz="4000" b="1" baseline="-25000" dirty="0"/>
              <a:t>tkrvox2ras</a:t>
            </a:r>
            <a:endParaRPr lang="en-US" sz="40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FB70DC-464C-C442-8044-663D44E3077F}"/>
              </a:ext>
            </a:extLst>
          </p:cNvPr>
          <p:cNvSpPr/>
          <p:nvPr/>
        </p:nvSpPr>
        <p:spPr>
          <a:xfrm>
            <a:off x="5000229" y="4383378"/>
            <a:ext cx="9421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Scanner </a:t>
            </a:r>
          </a:p>
          <a:p>
            <a:pPr algn="ctr"/>
            <a:r>
              <a:rPr lang="en-US" dirty="0"/>
              <a:t>RAS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124D9B-9D66-FA4A-AA2D-4C7D09FD3520}"/>
              </a:ext>
            </a:extLst>
          </p:cNvPr>
          <p:cNvSpPr/>
          <p:nvPr/>
        </p:nvSpPr>
        <p:spPr>
          <a:xfrm>
            <a:off x="7161538" y="4383378"/>
            <a:ext cx="9421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</a:t>
            </a:r>
          </a:p>
          <a:p>
            <a:pPr algn="ctr"/>
            <a:r>
              <a:rPr lang="en-US" dirty="0"/>
              <a:t>CRS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B54A88-530C-1B4F-AE01-4AF964960101}"/>
              </a:ext>
            </a:extLst>
          </p:cNvPr>
          <p:cNvSpPr/>
          <p:nvPr/>
        </p:nvSpPr>
        <p:spPr>
          <a:xfrm>
            <a:off x="9322847" y="4383378"/>
            <a:ext cx="9421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Surface</a:t>
            </a:r>
          </a:p>
          <a:p>
            <a:pPr algn="ctr"/>
            <a:r>
              <a:rPr lang="en-US" dirty="0"/>
              <a:t>RAS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C78DB6-CF34-E148-9BA3-28B6ED84B886}"/>
              </a:ext>
            </a:extLst>
          </p:cNvPr>
          <p:cNvSpPr/>
          <p:nvPr/>
        </p:nvSpPr>
        <p:spPr>
          <a:xfrm>
            <a:off x="2838920" y="4383378"/>
            <a:ext cx="9421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Tal/MNI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B9BE97A1-59C4-1840-86AC-4BDE819C993F}"/>
              </a:ext>
            </a:extLst>
          </p:cNvPr>
          <p:cNvCxnSpPr>
            <a:cxnSpLocks/>
            <a:stCxn id="35" idx="2"/>
            <a:endCxn id="34" idx="2"/>
          </p:cNvCxnSpPr>
          <p:nvPr/>
        </p:nvCxnSpPr>
        <p:spPr>
          <a:xfrm rot="5400000">
            <a:off x="8713248" y="4217124"/>
            <a:ext cx="12700" cy="2161309"/>
          </a:xfrm>
          <a:prstGeom prst="curvedConnector3">
            <a:avLst>
              <a:gd name="adj1" fmla="val 714544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67CA930-C718-2442-A827-6DC9C660E642}"/>
              </a:ext>
            </a:extLst>
          </p:cNvPr>
          <p:cNvCxnSpPr/>
          <p:nvPr/>
        </p:nvCxnSpPr>
        <p:spPr>
          <a:xfrm rot="5400000">
            <a:off x="6545587" y="4229825"/>
            <a:ext cx="12700" cy="2161309"/>
          </a:xfrm>
          <a:prstGeom prst="curvedConnector3">
            <a:avLst>
              <a:gd name="adj1" fmla="val 714544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09AA49F3-AE00-B444-9E06-E2B1C913B76F}"/>
              </a:ext>
            </a:extLst>
          </p:cNvPr>
          <p:cNvCxnSpPr>
            <a:cxnSpLocks/>
          </p:cNvCxnSpPr>
          <p:nvPr/>
        </p:nvCxnSpPr>
        <p:spPr>
          <a:xfrm rot="5400000">
            <a:off x="4377925" y="4242526"/>
            <a:ext cx="12700" cy="2161309"/>
          </a:xfrm>
          <a:prstGeom prst="curvedConnector3">
            <a:avLst>
              <a:gd name="adj1" fmla="val 714544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91E695F1-2E61-0C47-A21C-F1B7D1F87527}"/>
              </a:ext>
            </a:extLst>
          </p:cNvPr>
          <p:cNvCxnSpPr>
            <a:cxnSpLocks/>
            <a:stCxn id="6" idx="3"/>
            <a:endCxn id="35" idx="3"/>
          </p:cNvCxnSpPr>
          <p:nvPr/>
        </p:nvCxnSpPr>
        <p:spPr>
          <a:xfrm flipH="1">
            <a:off x="10264956" y="1810645"/>
            <a:ext cx="1" cy="3029933"/>
          </a:xfrm>
          <a:prstGeom prst="curvedConnector3">
            <a:avLst>
              <a:gd name="adj1" fmla="val -2286000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23BB52E-07EB-F944-8BF7-B42B602A72FF}"/>
              </a:ext>
            </a:extLst>
          </p:cNvPr>
          <p:cNvSpPr txBox="1"/>
          <p:nvPr/>
        </p:nvSpPr>
        <p:spPr>
          <a:xfrm>
            <a:off x="10566785" y="3181553"/>
            <a:ext cx="1166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</a:t>
            </a:r>
            <a:r>
              <a:rPr lang="en-US" sz="4000" baseline="30000" dirty="0"/>
              <a:t>-1</a:t>
            </a:r>
            <a:r>
              <a:rPr lang="en-US" sz="4000" b="1" baseline="-25000" dirty="0"/>
              <a:t>reg</a:t>
            </a:r>
            <a:endParaRPr lang="en-US" sz="4000" baseline="-25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D44D7C-08C7-FB46-8151-B03C6980DBB3}"/>
              </a:ext>
            </a:extLst>
          </p:cNvPr>
          <p:cNvSpPr txBox="1"/>
          <p:nvPr/>
        </p:nvSpPr>
        <p:spPr>
          <a:xfrm>
            <a:off x="480767" y="1456702"/>
            <a:ext cx="2135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Subject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/>
                </a:solidFill>
              </a:rPr>
              <a:t>1</a:t>
            </a:r>
            <a:endParaRPr lang="en-US" sz="4000" baseline="-25000" dirty="0">
              <a:solidFill>
                <a:schemeClr val="accent6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6BFD98-9C5B-DC42-88A3-334608951ECF}"/>
              </a:ext>
            </a:extLst>
          </p:cNvPr>
          <p:cNvSpPr txBox="1"/>
          <p:nvPr/>
        </p:nvSpPr>
        <p:spPr>
          <a:xfrm>
            <a:off x="480767" y="4486635"/>
            <a:ext cx="2135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Subject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/>
                </a:solidFill>
              </a:rPr>
              <a:t>2</a:t>
            </a:r>
            <a:endParaRPr lang="en-US" sz="4000" baseline="-25000" dirty="0">
              <a:solidFill>
                <a:schemeClr val="accent6"/>
              </a:solidFill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E460539-7BC1-5242-B67A-D0D920B6C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9" t="13023" r="13902" b="18322"/>
          <a:stretch/>
        </p:blipFill>
        <p:spPr>
          <a:xfrm>
            <a:off x="9142719" y="297196"/>
            <a:ext cx="1302364" cy="98173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C260F24-E184-194C-A1AB-F966B5311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101" l="50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95461" y="177715"/>
            <a:ext cx="1074261" cy="119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8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26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Fa-Hsuan Lin</dc:creator>
  <cp:lastModifiedBy>Fa-Hsuan Lin</cp:lastModifiedBy>
  <cp:revision>4</cp:revision>
  <dcterms:created xsi:type="dcterms:W3CDTF">2019-05-05T00:25:13Z</dcterms:created>
  <dcterms:modified xsi:type="dcterms:W3CDTF">2019-05-05T23:18:35Z</dcterms:modified>
</cp:coreProperties>
</file>