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2" d="100"/>
          <a:sy n="10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31BA-FFB5-27DC-1BB2-5E76316BC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0184E-BE9B-4649-F066-F3DD97A3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6D3A-F97C-8E1B-6F67-F7B5EAE7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4E09-9C7C-5442-BD5C-4EDD68F0082A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F14F-D000-0953-43A3-5E45A8A4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F2ED2-196C-3856-6CFE-197CCB5D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AF6A-5374-A74C-82AA-656613D9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5921-427C-3189-860B-C2A9D446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18F2F-5A85-E857-C172-BB8C4EAAB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CC9C-C81C-8B55-3171-40E688D2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4E09-9C7C-5442-BD5C-4EDD68F0082A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D7C7E-1222-BBB1-1F2A-5D402D20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21B27-C4DD-4772-327D-5AF4B7A6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AF6A-5374-A74C-82AA-656613D9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1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5D2BE-53B5-7FC3-1E70-10194A059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1AEB6-3D76-0958-2B41-2E2F29964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1A63-C5DB-CC36-4D37-0A551EB1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4E09-9C7C-5442-BD5C-4EDD68F0082A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7498F-5D1E-1772-C070-A47493B7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33D2E-F21B-F4A5-69D1-64BC3FEF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AF6A-5374-A74C-82AA-656613D9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6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29FD-DA7C-A63B-171A-8326907B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52AFE-3DEB-B488-E448-09674D1C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B1CD3-BFE8-0EA3-59F0-E98DAD04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4E09-9C7C-5442-BD5C-4EDD68F0082A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02541-44F9-8500-1F76-3D182282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897BB-F15A-0370-F92E-93C93040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AF6A-5374-A74C-82AA-656613D9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3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4678-23C5-730A-92E1-EF0585DE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B2FB0-F3FA-9DE8-7BAF-602CD3D97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9470-081B-6D0A-A45E-8618B00F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4E09-9C7C-5442-BD5C-4EDD68F0082A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3B86-1BB5-45F7-304B-3DE4C4A6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B7356-AE03-F662-7FCA-0F82B893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AF6A-5374-A74C-82AA-656613D9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D45F-A6B7-85C2-59CD-3590149C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B60A-FCF0-A399-1583-0DD6934E9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EE359-7C51-7DBC-9A63-8FB7D65AC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28567-E9DD-3CB4-7959-ABD2294F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4E09-9C7C-5442-BD5C-4EDD68F0082A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B2151-57B3-6247-9F8B-AA2DA53A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B8DCB-C5B5-60E3-D851-202900D4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AF6A-5374-A74C-82AA-656613D9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3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36B9-86A9-250F-6EAC-702EBD7D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268FE-A1C7-21F6-0338-29441B5F6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2CF41-BFB9-25FF-6741-2607FE791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AA5A8-9FCE-D4C3-E759-B1BA7D29C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A06D4-EEFD-C066-7FB7-73F687D3D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EAC90-006B-1A55-D9A6-5E99FF45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4E09-9C7C-5442-BD5C-4EDD68F0082A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50467-3920-AFEA-FD03-5BAC9A51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C0CCD-6023-8014-6898-1732D45F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AF6A-5374-A74C-82AA-656613D9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0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4D4D-6F49-328A-C0D7-30FC7FE9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B61B7-FC1E-F748-79B8-3BC5BF85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4E09-9C7C-5442-BD5C-4EDD68F0082A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A0E5E-B2FA-F519-EC9A-A53EE2BC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68107-6928-C1F9-A9F4-4327A4D2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AF6A-5374-A74C-82AA-656613D9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2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DB80C-5280-598C-3D03-EF9AA375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4E09-9C7C-5442-BD5C-4EDD68F0082A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E5E98-DF91-78EE-3D4A-0A1E0DA4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F1818-137B-03A0-831C-37C6FE72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AF6A-5374-A74C-82AA-656613D9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5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7BF8-6F08-19C8-08B5-D028031E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8436-5E79-56D0-EB4E-A70E0314D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0E21D-F5C2-FD94-2206-A79325BFB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BF069-C7B7-6400-649B-BD12C591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4E09-9C7C-5442-BD5C-4EDD68F0082A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3BF18-5A44-2802-DB93-489E0F38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7A4BF-A961-4E79-F437-399F286C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AF6A-5374-A74C-82AA-656613D9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0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D786-E4D7-FBD3-C2F0-979E8502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FF7D6-4F19-ADBB-A448-7D91BB116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E56C1-AFBE-B92A-7DAA-82CD836C1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24DDF-3CCC-A0C6-00D6-38D11E6D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4E09-9C7C-5442-BD5C-4EDD68F0082A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3830D-DC6B-F38C-C01C-66A2D02D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5CF01-1547-F7A9-7F85-D005087B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AF6A-5374-A74C-82AA-656613D9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4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25A9D7-1C36-E41E-1BBC-155E1C66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35C74-AA27-4CD1-10AE-9A4D1B1B0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16E03-BE8E-3B63-3CEC-17A4481EE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E4E09-9C7C-5442-BD5C-4EDD68F0082A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EE0BF-113C-7198-CF7A-4A7F444EC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7971-6D73-6206-F03D-AD78AF170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2AF6A-5374-A74C-82AA-656613D9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0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08C6FE-7071-6B6C-3253-70AF4ABC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81337" y="3039323"/>
            <a:ext cx="1884642" cy="706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2A1C1-2D40-6289-D840-7D7AA7AFB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917" y="2309452"/>
            <a:ext cx="1524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D56D40-B167-8CF5-4C06-42681F680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085665" y="3111971"/>
            <a:ext cx="1547941" cy="732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40649F-293D-9CDF-B272-B08817214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111" y="4040165"/>
            <a:ext cx="739613" cy="1124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FDC1F6-3154-C460-B72C-107005BFE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353" y="2309452"/>
            <a:ext cx="1524000" cy="76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47466A-9772-7662-B700-2D480ECAC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287" y="3942044"/>
            <a:ext cx="739613" cy="112421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AD81D1-3358-4497-64CA-90DC3B398588}"/>
              </a:ext>
            </a:extLst>
          </p:cNvPr>
          <p:cNvCxnSpPr>
            <a:cxnSpLocks/>
          </p:cNvCxnSpPr>
          <p:nvPr/>
        </p:nvCxnSpPr>
        <p:spPr>
          <a:xfrm>
            <a:off x="3540093" y="2712860"/>
            <a:ext cx="8313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2CC16E-23F4-BD45-8226-0A0642F4B0DF}"/>
              </a:ext>
            </a:extLst>
          </p:cNvPr>
          <p:cNvSpPr txBox="1"/>
          <p:nvPr/>
        </p:nvSpPr>
        <p:spPr>
          <a:xfrm>
            <a:off x="8509459" y="254294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Ohm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D3DFD5-0F41-883F-4BE8-790FA1B852DB}"/>
              </a:ext>
            </a:extLst>
          </p:cNvPr>
          <p:cNvSpPr txBox="1"/>
          <p:nvPr/>
        </p:nvSpPr>
        <p:spPr>
          <a:xfrm>
            <a:off x="4901490" y="204672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83CF5-A0D7-F40C-7AFC-22ECD1D9AE6F}"/>
              </a:ext>
            </a:extLst>
          </p:cNvPr>
          <p:cNvSpPr txBox="1"/>
          <p:nvPr/>
        </p:nvSpPr>
        <p:spPr>
          <a:xfrm>
            <a:off x="6484128" y="21329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C52689-F251-4877-AF73-B3C6FC6EEEDC}"/>
              </a:ext>
            </a:extLst>
          </p:cNvPr>
          <p:cNvSpPr txBox="1"/>
          <p:nvPr/>
        </p:nvSpPr>
        <p:spPr>
          <a:xfrm>
            <a:off x="5093917" y="33108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BAD602-4672-5321-2241-569A788FA16C}"/>
              </a:ext>
            </a:extLst>
          </p:cNvPr>
          <p:cNvCxnSpPr>
            <a:cxnSpLocks/>
          </p:cNvCxnSpPr>
          <p:nvPr/>
        </p:nvCxnSpPr>
        <p:spPr>
          <a:xfrm>
            <a:off x="7347830" y="2713970"/>
            <a:ext cx="1017612" cy="136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9E8DEB4-26BD-49D1-5114-F42DC2A73AD6}"/>
              </a:ext>
            </a:extLst>
          </p:cNvPr>
          <p:cNvSpPr txBox="1"/>
          <p:nvPr/>
        </p:nvSpPr>
        <p:spPr>
          <a:xfrm>
            <a:off x="3009269" y="3540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42426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fa-hsuan lin</dc:creator>
  <cp:lastModifiedBy>fa-hsuan lin</cp:lastModifiedBy>
  <cp:revision>1</cp:revision>
  <dcterms:created xsi:type="dcterms:W3CDTF">2023-12-25T19:31:09Z</dcterms:created>
  <dcterms:modified xsi:type="dcterms:W3CDTF">2023-12-25T19:40:15Z</dcterms:modified>
</cp:coreProperties>
</file>