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/>
    <p:restoredTop sz="94722"/>
  </p:normalViewPr>
  <p:slideViewPr>
    <p:cSldViewPr snapToGrid="0">
      <p:cViewPr varScale="1">
        <p:scale>
          <a:sx n="102" d="100"/>
          <a:sy n="102" d="100"/>
        </p:scale>
        <p:origin x="19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7DC7-629C-E4DD-C013-71EAA077E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4E601-72C3-4122-C737-74A8E02DE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3C14E-E6C6-7E3B-727A-D008D971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E959-56DC-BD4D-BCC8-7C157B1D49F9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B49EE-FB2A-EE08-4F02-F4B8A545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BBB01-54EB-5793-1E89-90BC028C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85A5-A4C4-E34B-AC01-2DFDE26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2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80D6-5198-8F7C-9404-4E31B481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3D56D-508C-CF98-12D9-94BD54E1E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F58F0-FDC4-39E4-012E-C63B5702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E959-56DC-BD4D-BCC8-7C157B1D49F9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B6D34-443D-0BCE-FF98-674A04AF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DF4CF-82A9-7417-94B6-2EAEBF2E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85A5-A4C4-E34B-AC01-2DFDE26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2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FBC0B-222A-866B-6329-A5DF70C7F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D008F-EE29-5018-CD52-E9905FC2E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07307-2BEE-FE8D-E34A-9FFA49E5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E959-56DC-BD4D-BCC8-7C157B1D49F9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3F604-88B0-9809-BD7D-EEB1423D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70B13-5563-08EA-3599-E08535C5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85A5-A4C4-E34B-AC01-2DFDE26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2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36B3-46F1-FA6E-C6F3-8B6FEAA5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4F714-78DE-A355-1B39-935E4EC80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26706-D2DE-F787-AFEB-8BD969AB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E959-56DC-BD4D-BCC8-7C157B1D49F9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9B891-35E9-6360-8145-F237F15D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BB3D6-31F6-7EB9-7425-C99282F2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85A5-A4C4-E34B-AC01-2DFDE26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82EF9-CB14-BBC6-7BB8-A9C2FF8F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27304-A005-61C0-974F-550CE952C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BA0AA-3268-2231-1023-0BDBE610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E959-56DC-BD4D-BCC8-7C157B1D49F9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92BEE-62A8-7AD2-BA0B-3304AF57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1D8FC-A9B9-6E1C-B0D4-1639B65E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85A5-A4C4-E34B-AC01-2DFDE26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5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011F-9AB8-BC13-1BE9-32D5D76C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6B8CA-E143-B5E7-7229-BAC960441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65F17-3FD9-3559-F667-0EB27727B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F795C-5D56-C829-D612-3E5836E1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E959-56DC-BD4D-BCC8-7C157B1D49F9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31AA6-E89C-C47F-A63A-D5B4E1E8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6781B-D700-6D6E-4C46-F50846AE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85A5-A4C4-E34B-AC01-2DFDE26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9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3BA0-4392-2704-B061-844287009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A26AC-CDAB-C2AA-4241-11327C0E7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E352D-802E-106E-EBD7-9A9BC0BA0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9ABFD-D648-B437-76FE-22DDC8E46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ECF34-A776-7566-F4EF-37094B7CA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553F9-94A2-6426-C1F0-3FFB7BFD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E959-56DC-BD4D-BCC8-7C157B1D49F9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D716D-60A7-21ED-ABFD-B3AFB6D1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A5EA1-A6E1-963B-E34E-C043FC49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85A5-A4C4-E34B-AC01-2DFDE26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3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28281-1BEB-1CE5-F48D-036995F6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D40CA-C4F2-4623-FEDF-0741E70B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E959-56DC-BD4D-BCC8-7C157B1D49F9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A83CE-F558-FD7B-C55F-4E6C2CD4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518D8-F923-78BB-70E8-BEEFB42B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85A5-A4C4-E34B-AC01-2DFDE26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4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5A3C0-FAFB-380B-297D-2F82649F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E959-56DC-BD4D-BCC8-7C157B1D49F9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A6D89-EC23-9141-17DE-B0A89307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12F42-611D-42EC-5DD3-A9448D32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85A5-A4C4-E34B-AC01-2DFDE26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4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FFDC-1AB7-A672-FB8B-77803F53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D1AC-E19A-098F-BE84-0BF803C22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6E0B1-C94D-6B54-5B0C-96C35AE1B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82F47-BF4F-32C6-EDB3-30664DAE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E959-56DC-BD4D-BCC8-7C157B1D49F9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6C06B-3522-2664-DEB9-8375C908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9EBBB-202D-9F1D-E696-5B7A99EE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85A5-A4C4-E34B-AC01-2DFDE26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7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ADA6-AAD3-6CDB-906C-EA39775F8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F22BE-6E15-E398-66D8-8DF20FE4F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EB3B8-29FC-300C-CD1F-E2F823C08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6B177-2E88-CF9E-2284-937257B6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E959-56DC-BD4D-BCC8-7C157B1D49F9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25561-477B-24B0-6492-83C43F8C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BBD3E-BACD-C1F0-C50E-E0E94441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85A5-A4C4-E34B-AC01-2DFDE26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8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FEF18-665E-36D0-E60C-C5217842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9C468-42D8-A24D-E9C6-91BE0859C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57BC6-ED57-90EC-C9A3-7EAD1BA57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3E959-56DC-BD4D-BCC8-7C157B1D49F9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57BE7-B973-55CD-6C26-C0E6760BF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8CF4F-53DE-5B32-4FFE-91A1E56D6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585A5-A4C4-E34B-AC01-2DFDE2666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9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502878D9-49E5-D7F7-8C29-A9A9E602B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0126" y="2834013"/>
            <a:ext cx="2866373" cy="2866373"/>
          </a:xfrm>
          <a:prstGeom prst="rect">
            <a:avLst/>
          </a:prstGeom>
        </p:spPr>
      </p:pic>
      <p:pic>
        <p:nvPicPr>
          <p:cNvPr id="13" name="Graphic 12" descr="Ethernet">
            <a:extLst>
              <a:ext uri="{FF2B5EF4-FFF2-40B4-BE49-F238E27FC236}">
                <a16:creationId xmlns:a16="http://schemas.microsoft.com/office/drawing/2014/main" id="{BC326885-008A-0241-C731-526C1D9B0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2303" y="3150817"/>
            <a:ext cx="914400" cy="914400"/>
          </a:xfrm>
          <a:prstGeom prst="rect">
            <a:avLst/>
          </a:prstGeom>
        </p:spPr>
      </p:pic>
      <p:pic>
        <p:nvPicPr>
          <p:cNvPr id="15" name="Graphic 14" descr="DVD player">
            <a:extLst>
              <a:ext uri="{FF2B5EF4-FFF2-40B4-BE49-F238E27FC236}">
                <a16:creationId xmlns:a16="http://schemas.microsoft.com/office/drawing/2014/main" id="{9EF10A88-4E1D-CA11-2D98-8B118377AB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15649" y="2861245"/>
            <a:ext cx="1989553" cy="1989553"/>
          </a:xfrm>
          <a:prstGeom prst="rect">
            <a:avLst/>
          </a:prstGeom>
        </p:spPr>
      </p:pic>
      <p:pic>
        <p:nvPicPr>
          <p:cNvPr id="16" name="Graphic 15" descr="Ethernet">
            <a:extLst>
              <a:ext uri="{FF2B5EF4-FFF2-40B4-BE49-F238E27FC236}">
                <a16:creationId xmlns:a16="http://schemas.microsoft.com/office/drawing/2014/main" id="{532A4760-30B2-6DD5-7AE8-BE2A54001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05202" y="3925771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D3EBB3-52BF-788B-F142-356BDB4F6BAF}"/>
              </a:ext>
            </a:extLst>
          </p:cNvPr>
          <p:cNvSpPr txBox="1"/>
          <p:nvPr/>
        </p:nvSpPr>
        <p:spPr>
          <a:xfrm>
            <a:off x="5807903" y="3823876"/>
            <a:ext cx="23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192.168.200.240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0BA350-A653-626A-73CF-A7041699F4A9}"/>
              </a:ext>
            </a:extLst>
          </p:cNvPr>
          <p:cNvSpPr txBox="1"/>
          <p:nvPr/>
        </p:nvSpPr>
        <p:spPr>
          <a:xfrm>
            <a:off x="5260411" y="4634140"/>
            <a:ext cx="286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192.168.200.220: 50000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5574AF-D5FD-0BB2-3ACA-F670F6E80FE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442568" y="3608017"/>
            <a:ext cx="2279735" cy="0"/>
          </a:xfrm>
          <a:prstGeom prst="line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534C08-B1F3-9E39-516E-85C73DAC5172}"/>
              </a:ext>
            </a:extLst>
          </p:cNvPr>
          <p:cNvCxnSpPr>
            <a:cxnSpLocks/>
          </p:cNvCxnSpPr>
          <p:nvPr/>
        </p:nvCxnSpPr>
        <p:spPr>
          <a:xfrm flipH="1">
            <a:off x="4419602" y="4409066"/>
            <a:ext cx="2302701" cy="0"/>
          </a:xfrm>
          <a:prstGeom prst="line">
            <a:avLst/>
          </a:prstGeom>
          <a:ln w="38100">
            <a:solidFill>
              <a:schemeClr val="accent4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438F60D-5896-9708-E298-AC9B7DEA2AB2}"/>
              </a:ext>
            </a:extLst>
          </p:cNvPr>
          <p:cNvSpPr txBox="1"/>
          <p:nvPr/>
        </p:nvSpPr>
        <p:spPr>
          <a:xfrm>
            <a:off x="4300340" y="4073799"/>
            <a:ext cx="2457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Real-time data output from EEG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90CAA8-9253-73B5-94F6-EDB6025ECF16}"/>
              </a:ext>
            </a:extLst>
          </p:cNvPr>
          <p:cNvSpPr txBox="1"/>
          <p:nvPr/>
        </p:nvSpPr>
        <p:spPr>
          <a:xfrm>
            <a:off x="7305806" y="2873493"/>
            <a:ext cx="337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Development PC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C2AAAD-DB28-F065-03FA-36DEAB67C6C2}"/>
              </a:ext>
            </a:extLst>
          </p:cNvPr>
          <p:cNvSpPr txBox="1"/>
          <p:nvPr/>
        </p:nvSpPr>
        <p:spPr>
          <a:xfrm>
            <a:off x="748952" y="2895692"/>
            <a:ext cx="337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Bittium EEG</a:t>
            </a:r>
          </a:p>
        </p:txBody>
      </p:sp>
      <p:pic>
        <p:nvPicPr>
          <p:cNvPr id="4" name="Graphic 3" descr="Ethernet">
            <a:extLst>
              <a:ext uri="{FF2B5EF4-FFF2-40B4-BE49-F238E27FC236}">
                <a16:creationId xmlns:a16="http://schemas.microsoft.com/office/drawing/2014/main" id="{022427B9-1889-35A0-685A-25B926FDEC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5601" y="3955305"/>
            <a:ext cx="914400" cy="914400"/>
          </a:xfrm>
          <a:prstGeom prst="rect">
            <a:avLst/>
          </a:prstGeom>
        </p:spPr>
      </p:pic>
      <p:pic>
        <p:nvPicPr>
          <p:cNvPr id="6" name="Graphic 5" descr="Ethernet">
            <a:extLst>
              <a:ext uri="{FF2B5EF4-FFF2-40B4-BE49-F238E27FC236}">
                <a16:creationId xmlns:a16="http://schemas.microsoft.com/office/drawing/2014/main" id="{0ACF1C9F-1A00-D433-1FE4-857206EC1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8168" y="315939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2F55C8-F4F4-9791-6149-336C4558E6FB}"/>
              </a:ext>
            </a:extLst>
          </p:cNvPr>
          <p:cNvSpPr txBox="1"/>
          <p:nvPr/>
        </p:nvSpPr>
        <p:spPr>
          <a:xfrm>
            <a:off x="4419602" y="3259834"/>
            <a:ext cx="245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EEG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34421-8BC1-3F58-821F-36B7E4308435}"/>
              </a:ext>
            </a:extLst>
          </p:cNvPr>
          <p:cNvSpPr txBox="1"/>
          <p:nvPr/>
        </p:nvSpPr>
        <p:spPr>
          <a:xfrm>
            <a:off x="6589730" y="2974733"/>
            <a:ext cx="104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Realtek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70210-CAEE-97C4-8FDB-71B46C7F6726}"/>
              </a:ext>
            </a:extLst>
          </p:cNvPr>
          <p:cNvSpPr txBox="1"/>
          <p:nvPr/>
        </p:nvSpPr>
        <p:spPr>
          <a:xfrm>
            <a:off x="6589730" y="4900897"/>
            <a:ext cx="104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Axim 1</a:t>
            </a:r>
          </a:p>
        </p:txBody>
      </p:sp>
      <p:pic>
        <p:nvPicPr>
          <p:cNvPr id="12" name="Picture 4" descr="Windows 10 Icon - EVO">
            <a:extLst>
              <a:ext uri="{FF2B5EF4-FFF2-40B4-BE49-F238E27FC236}">
                <a16:creationId xmlns:a16="http://schemas.microsoft.com/office/drawing/2014/main" id="{2C954271-49CD-DFAE-DFDA-83287CDBE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807" y="36080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307544-A8AF-6E0F-D247-EF22510A34D7}"/>
              </a:ext>
            </a:extLst>
          </p:cNvPr>
          <p:cNvSpPr txBox="1"/>
          <p:nvPr/>
        </p:nvSpPr>
        <p:spPr>
          <a:xfrm>
            <a:off x="8441496" y="234408"/>
            <a:ext cx="337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Tested on Oct. 19 2023 (OK!!)</a:t>
            </a:r>
          </a:p>
        </p:txBody>
      </p:sp>
    </p:spTree>
    <p:extLst>
      <p:ext uri="{BB962C8B-B14F-4D97-AF65-F5344CB8AC3E}">
        <p14:creationId xmlns:p14="http://schemas.microsoft.com/office/powerpoint/2010/main" val="6717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502878D9-49E5-D7F7-8C29-A9A9E602B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0126" y="2834013"/>
            <a:ext cx="2866373" cy="2866373"/>
          </a:xfrm>
          <a:prstGeom prst="rect">
            <a:avLst/>
          </a:prstGeom>
        </p:spPr>
      </p:pic>
      <p:pic>
        <p:nvPicPr>
          <p:cNvPr id="13" name="Graphic 12" descr="Ethernet">
            <a:extLst>
              <a:ext uri="{FF2B5EF4-FFF2-40B4-BE49-F238E27FC236}">
                <a16:creationId xmlns:a16="http://schemas.microsoft.com/office/drawing/2014/main" id="{BC326885-008A-0241-C731-526C1D9B0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2303" y="3150817"/>
            <a:ext cx="914400" cy="914400"/>
          </a:xfrm>
          <a:prstGeom prst="rect">
            <a:avLst/>
          </a:prstGeom>
        </p:spPr>
      </p:pic>
      <p:pic>
        <p:nvPicPr>
          <p:cNvPr id="15" name="Graphic 14" descr="DVD player">
            <a:extLst>
              <a:ext uri="{FF2B5EF4-FFF2-40B4-BE49-F238E27FC236}">
                <a16:creationId xmlns:a16="http://schemas.microsoft.com/office/drawing/2014/main" id="{9EF10A88-4E1D-CA11-2D98-8B118377AB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15649" y="2861245"/>
            <a:ext cx="1989553" cy="1989553"/>
          </a:xfrm>
          <a:prstGeom prst="rect">
            <a:avLst/>
          </a:prstGeom>
        </p:spPr>
      </p:pic>
      <p:pic>
        <p:nvPicPr>
          <p:cNvPr id="16" name="Graphic 15" descr="Ethernet">
            <a:extLst>
              <a:ext uri="{FF2B5EF4-FFF2-40B4-BE49-F238E27FC236}">
                <a16:creationId xmlns:a16="http://schemas.microsoft.com/office/drawing/2014/main" id="{532A4760-30B2-6DD5-7AE8-BE2A54001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5979" y="3962042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D3EBB3-52BF-788B-F142-356BDB4F6BAF}"/>
              </a:ext>
            </a:extLst>
          </p:cNvPr>
          <p:cNvSpPr txBox="1"/>
          <p:nvPr/>
        </p:nvSpPr>
        <p:spPr>
          <a:xfrm>
            <a:off x="5807903" y="3823876"/>
            <a:ext cx="23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192.168.200.240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5574AF-D5FD-0BB2-3ACA-F670F6E80FE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390379" y="3608017"/>
            <a:ext cx="2331924" cy="0"/>
          </a:xfrm>
          <a:prstGeom prst="line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690CAA8-9253-73B5-94F6-EDB6025ECF16}"/>
              </a:ext>
            </a:extLst>
          </p:cNvPr>
          <p:cNvSpPr txBox="1"/>
          <p:nvPr/>
        </p:nvSpPr>
        <p:spPr>
          <a:xfrm>
            <a:off x="7305806" y="2873493"/>
            <a:ext cx="337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Development PC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C2AAAD-DB28-F065-03FA-36DEAB67C6C2}"/>
              </a:ext>
            </a:extLst>
          </p:cNvPr>
          <p:cNvSpPr txBox="1"/>
          <p:nvPr/>
        </p:nvSpPr>
        <p:spPr>
          <a:xfrm>
            <a:off x="748952" y="2895692"/>
            <a:ext cx="337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Bittium EEG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797485-3857-5205-0C74-62D4063F8DA0}"/>
              </a:ext>
            </a:extLst>
          </p:cNvPr>
          <p:cNvSpPr txBox="1"/>
          <p:nvPr/>
        </p:nvSpPr>
        <p:spPr>
          <a:xfrm>
            <a:off x="2299572" y="234408"/>
            <a:ext cx="337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visualizer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94499CE-CBB7-3D46-B7C5-8282A95E27D2}"/>
              </a:ext>
            </a:extLst>
          </p:cNvPr>
          <p:cNvCxnSpPr>
            <a:cxnSpLocks/>
          </p:cNvCxnSpPr>
          <p:nvPr/>
        </p:nvCxnSpPr>
        <p:spPr>
          <a:xfrm>
            <a:off x="638827" y="1187890"/>
            <a:ext cx="876822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Ethernet">
            <a:extLst>
              <a:ext uri="{FF2B5EF4-FFF2-40B4-BE49-F238E27FC236}">
                <a16:creationId xmlns:a16="http://schemas.microsoft.com/office/drawing/2014/main" id="{25AAB468-77BF-00D7-97C6-E8328A64B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299" y="700416"/>
            <a:ext cx="914400" cy="9144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845E171-7018-A988-FF9B-70BB58D93C6F}"/>
              </a:ext>
            </a:extLst>
          </p:cNvPr>
          <p:cNvSpPr txBox="1"/>
          <p:nvPr/>
        </p:nvSpPr>
        <p:spPr>
          <a:xfrm>
            <a:off x="656705" y="1409327"/>
            <a:ext cx="203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192.168.200.220: 50000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2F08B89-40D5-943F-5258-C868A5B54307}"/>
              </a:ext>
            </a:extLst>
          </p:cNvPr>
          <p:cNvCxnSpPr>
            <a:cxnSpLocks/>
          </p:cNvCxnSpPr>
          <p:nvPr/>
        </p:nvCxnSpPr>
        <p:spPr>
          <a:xfrm flipH="1">
            <a:off x="638827" y="4419242"/>
            <a:ext cx="2837152" cy="0"/>
          </a:xfrm>
          <a:prstGeom prst="line">
            <a:avLst/>
          </a:prstGeom>
          <a:ln w="38100">
            <a:solidFill>
              <a:schemeClr val="accent4"/>
            </a:solidFill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B188A35-DFBE-C929-FB30-12D58497BB15}"/>
              </a:ext>
            </a:extLst>
          </p:cNvPr>
          <p:cNvCxnSpPr>
            <a:cxnSpLocks/>
          </p:cNvCxnSpPr>
          <p:nvPr/>
        </p:nvCxnSpPr>
        <p:spPr>
          <a:xfrm flipV="1">
            <a:off x="638827" y="1187890"/>
            <a:ext cx="0" cy="323135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79" descr="Ethernet">
            <a:extLst>
              <a:ext uri="{FF2B5EF4-FFF2-40B4-BE49-F238E27FC236}">
                <a16:creationId xmlns:a16="http://schemas.microsoft.com/office/drawing/2014/main" id="{08AAEAB7-A241-9AD5-5A06-7637F0FBD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8168" y="3159399"/>
            <a:ext cx="914400" cy="9144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9E4866EF-8D3B-5236-D3E9-94106F576B1F}"/>
              </a:ext>
            </a:extLst>
          </p:cNvPr>
          <p:cNvSpPr txBox="1"/>
          <p:nvPr/>
        </p:nvSpPr>
        <p:spPr>
          <a:xfrm>
            <a:off x="6589730" y="2974733"/>
            <a:ext cx="104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Realtek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95169FF-7B00-3025-7B3D-3D684593C8AB}"/>
              </a:ext>
            </a:extLst>
          </p:cNvPr>
          <p:cNvSpPr txBox="1"/>
          <p:nvPr/>
        </p:nvSpPr>
        <p:spPr>
          <a:xfrm>
            <a:off x="616905" y="4421738"/>
            <a:ext cx="2457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Real-time data output from EEG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AA63947-333A-8B66-9B7F-817933D99FCB}"/>
              </a:ext>
            </a:extLst>
          </p:cNvPr>
          <p:cNvSpPr txBox="1"/>
          <p:nvPr/>
        </p:nvSpPr>
        <p:spPr>
          <a:xfrm>
            <a:off x="4419602" y="3259834"/>
            <a:ext cx="245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EEG control</a:t>
            </a:r>
          </a:p>
        </p:txBody>
      </p:sp>
      <p:pic>
        <p:nvPicPr>
          <p:cNvPr id="2" name="Graphic 1" descr="Laptop">
            <a:extLst>
              <a:ext uri="{FF2B5EF4-FFF2-40B4-BE49-F238E27FC236}">
                <a16:creationId xmlns:a16="http://schemas.microsoft.com/office/drawing/2014/main" id="{3E1898CB-9203-2A28-2911-17D507415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2197" y="118435"/>
            <a:ext cx="2866373" cy="28663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372A940-81DB-436F-2A05-088AC9439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597" y="845021"/>
            <a:ext cx="1064138" cy="106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ndows 10 Icon - EVO">
            <a:extLst>
              <a:ext uri="{FF2B5EF4-FFF2-40B4-BE49-F238E27FC236}">
                <a16:creationId xmlns:a16="http://schemas.microsoft.com/office/drawing/2014/main" id="{A50293C5-7E28-E1BF-F6EE-59F7BE778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227" y="362916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E27CCB-5F75-2313-1433-4D2B9B1B8587}"/>
              </a:ext>
            </a:extLst>
          </p:cNvPr>
          <p:cNvSpPr txBox="1"/>
          <p:nvPr/>
        </p:nvSpPr>
        <p:spPr>
          <a:xfrm>
            <a:off x="8441496" y="234408"/>
            <a:ext cx="337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Tested on Oct. 20 2023 (OK!!)</a:t>
            </a:r>
          </a:p>
        </p:txBody>
      </p:sp>
    </p:spTree>
    <p:extLst>
      <p:ext uri="{BB962C8B-B14F-4D97-AF65-F5344CB8AC3E}">
        <p14:creationId xmlns:p14="http://schemas.microsoft.com/office/powerpoint/2010/main" val="299442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502878D9-49E5-D7F7-8C29-A9A9E602B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0126" y="2834013"/>
            <a:ext cx="2866373" cy="2866373"/>
          </a:xfrm>
          <a:prstGeom prst="rect">
            <a:avLst/>
          </a:prstGeom>
        </p:spPr>
      </p:pic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728522CD-3AF2-B2C5-2C34-9208BFFEE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8592" y="307363"/>
            <a:ext cx="2302701" cy="2302701"/>
          </a:xfrm>
          <a:prstGeom prst="rect">
            <a:avLst/>
          </a:prstGeom>
        </p:spPr>
      </p:pic>
      <p:pic>
        <p:nvPicPr>
          <p:cNvPr id="13" name="Graphic 12" descr="Ethernet">
            <a:extLst>
              <a:ext uri="{FF2B5EF4-FFF2-40B4-BE49-F238E27FC236}">
                <a16:creationId xmlns:a16="http://schemas.microsoft.com/office/drawing/2014/main" id="{BC326885-008A-0241-C731-526C1D9B0B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2303" y="3150817"/>
            <a:ext cx="914400" cy="914400"/>
          </a:xfrm>
          <a:prstGeom prst="rect">
            <a:avLst/>
          </a:prstGeom>
        </p:spPr>
      </p:pic>
      <p:pic>
        <p:nvPicPr>
          <p:cNvPr id="15" name="Graphic 14" descr="DVD player">
            <a:extLst>
              <a:ext uri="{FF2B5EF4-FFF2-40B4-BE49-F238E27FC236}">
                <a16:creationId xmlns:a16="http://schemas.microsoft.com/office/drawing/2014/main" id="{9EF10A88-4E1D-CA11-2D98-8B118377AB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15649" y="2861245"/>
            <a:ext cx="1989553" cy="1989553"/>
          </a:xfrm>
          <a:prstGeom prst="rect">
            <a:avLst/>
          </a:prstGeom>
        </p:spPr>
      </p:pic>
      <p:pic>
        <p:nvPicPr>
          <p:cNvPr id="16" name="Graphic 15" descr="Ethernet">
            <a:extLst>
              <a:ext uri="{FF2B5EF4-FFF2-40B4-BE49-F238E27FC236}">
                <a16:creationId xmlns:a16="http://schemas.microsoft.com/office/drawing/2014/main" id="{532A4760-30B2-6DD5-7AE8-BE2A540017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75979" y="3962042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D3EBB3-52BF-788B-F142-356BDB4F6BAF}"/>
              </a:ext>
            </a:extLst>
          </p:cNvPr>
          <p:cNvSpPr txBox="1"/>
          <p:nvPr/>
        </p:nvSpPr>
        <p:spPr>
          <a:xfrm>
            <a:off x="5807903" y="3823876"/>
            <a:ext cx="230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192.168.200.240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5574AF-D5FD-0BB2-3ACA-F670F6E80FE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390379" y="3608017"/>
            <a:ext cx="2331924" cy="0"/>
          </a:xfrm>
          <a:prstGeom prst="line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690CAA8-9253-73B5-94F6-EDB6025ECF16}"/>
              </a:ext>
            </a:extLst>
          </p:cNvPr>
          <p:cNvSpPr txBox="1"/>
          <p:nvPr/>
        </p:nvSpPr>
        <p:spPr>
          <a:xfrm>
            <a:off x="7305806" y="2873493"/>
            <a:ext cx="337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Development PC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C2AAAD-DB28-F065-03FA-36DEAB67C6C2}"/>
              </a:ext>
            </a:extLst>
          </p:cNvPr>
          <p:cNvSpPr txBox="1"/>
          <p:nvPr/>
        </p:nvSpPr>
        <p:spPr>
          <a:xfrm>
            <a:off x="748952" y="2895692"/>
            <a:ext cx="337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Bittium EEG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797485-3857-5205-0C74-62D4063F8DA0}"/>
              </a:ext>
            </a:extLst>
          </p:cNvPr>
          <p:cNvSpPr txBox="1"/>
          <p:nvPr/>
        </p:nvSpPr>
        <p:spPr>
          <a:xfrm>
            <a:off x="2597065" y="384707"/>
            <a:ext cx="337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Real-time target</a:t>
            </a:r>
          </a:p>
        </p:txBody>
      </p:sp>
      <p:pic>
        <p:nvPicPr>
          <p:cNvPr id="26" name="Graphic 25" descr="Ethernet">
            <a:extLst>
              <a:ext uri="{FF2B5EF4-FFF2-40B4-BE49-F238E27FC236}">
                <a16:creationId xmlns:a16="http://schemas.microsoft.com/office/drawing/2014/main" id="{F9F94CEF-5CA5-EA93-7983-DAC8D89933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3606" y="651909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6381B24-4A2E-6E9B-2751-6CD0D25856C1}"/>
              </a:ext>
            </a:extLst>
          </p:cNvPr>
          <p:cNvSpPr txBox="1"/>
          <p:nvPr/>
        </p:nvSpPr>
        <p:spPr>
          <a:xfrm>
            <a:off x="4552690" y="1370421"/>
            <a:ext cx="168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192.168.7.5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E3B90E-F344-E4AA-5276-A31C0D01B3C7}"/>
              </a:ext>
            </a:extLst>
          </p:cNvPr>
          <p:cNvSpPr txBox="1"/>
          <p:nvPr/>
        </p:nvSpPr>
        <p:spPr>
          <a:xfrm>
            <a:off x="9669050" y="3811133"/>
            <a:ext cx="168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192.168.7.2</a:t>
            </a:r>
          </a:p>
        </p:txBody>
      </p:sp>
      <p:pic>
        <p:nvPicPr>
          <p:cNvPr id="29" name="Graphic 28" descr="Ethernet">
            <a:extLst>
              <a:ext uri="{FF2B5EF4-FFF2-40B4-BE49-F238E27FC236}">
                <a16:creationId xmlns:a16="http://schemas.microsoft.com/office/drawing/2014/main" id="{E8EB5CF0-2D6A-61B3-BD3A-5E9859C930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18522" y="3150817"/>
            <a:ext cx="914400" cy="914400"/>
          </a:xfrm>
          <a:prstGeom prst="rect">
            <a:avLst/>
          </a:prstGeom>
        </p:spPr>
      </p:pic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CB8EAE68-2F28-E889-77F8-79A998066A98}"/>
              </a:ext>
            </a:extLst>
          </p:cNvPr>
          <p:cNvCxnSpPr>
            <a:cxnSpLocks/>
            <a:stCxn id="29" idx="3"/>
          </p:cNvCxnSpPr>
          <p:nvPr/>
        </p:nvCxnSpPr>
        <p:spPr>
          <a:xfrm flipH="1" flipV="1">
            <a:off x="5968656" y="1157616"/>
            <a:ext cx="4864266" cy="2450401"/>
          </a:xfrm>
          <a:prstGeom prst="bentConnector3">
            <a:avLst>
              <a:gd name="adj1" fmla="val -14228"/>
            </a:avLst>
          </a:prstGeom>
          <a:ln w="38100">
            <a:solidFill>
              <a:schemeClr val="accent4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94499CE-CBB7-3D46-B7C5-8282A95E27D2}"/>
              </a:ext>
            </a:extLst>
          </p:cNvPr>
          <p:cNvCxnSpPr>
            <a:cxnSpLocks/>
          </p:cNvCxnSpPr>
          <p:nvPr/>
        </p:nvCxnSpPr>
        <p:spPr>
          <a:xfrm>
            <a:off x="638827" y="1187890"/>
            <a:ext cx="876822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Ethernet">
            <a:extLst>
              <a:ext uri="{FF2B5EF4-FFF2-40B4-BE49-F238E27FC236}">
                <a16:creationId xmlns:a16="http://schemas.microsoft.com/office/drawing/2014/main" id="{25AAB468-77BF-00D7-97C6-E8328A64BD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6299" y="700416"/>
            <a:ext cx="914400" cy="9144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845E171-7018-A988-FF9B-70BB58D93C6F}"/>
              </a:ext>
            </a:extLst>
          </p:cNvPr>
          <p:cNvSpPr txBox="1"/>
          <p:nvPr/>
        </p:nvSpPr>
        <p:spPr>
          <a:xfrm>
            <a:off x="656705" y="1409327"/>
            <a:ext cx="203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192.168.200.220: 50000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2F08B89-40D5-943F-5258-C868A5B54307}"/>
              </a:ext>
            </a:extLst>
          </p:cNvPr>
          <p:cNvCxnSpPr>
            <a:cxnSpLocks/>
          </p:cNvCxnSpPr>
          <p:nvPr/>
        </p:nvCxnSpPr>
        <p:spPr>
          <a:xfrm flipH="1">
            <a:off x="638827" y="4419242"/>
            <a:ext cx="2837152" cy="0"/>
          </a:xfrm>
          <a:prstGeom prst="line">
            <a:avLst/>
          </a:prstGeom>
          <a:ln w="38100">
            <a:solidFill>
              <a:schemeClr val="accent4"/>
            </a:solidFill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B188A35-DFBE-C929-FB30-12D58497BB15}"/>
              </a:ext>
            </a:extLst>
          </p:cNvPr>
          <p:cNvCxnSpPr>
            <a:cxnSpLocks/>
          </p:cNvCxnSpPr>
          <p:nvPr/>
        </p:nvCxnSpPr>
        <p:spPr>
          <a:xfrm flipV="1">
            <a:off x="638827" y="1187890"/>
            <a:ext cx="0" cy="323135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79" descr="Ethernet">
            <a:extLst>
              <a:ext uri="{FF2B5EF4-FFF2-40B4-BE49-F238E27FC236}">
                <a16:creationId xmlns:a16="http://schemas.microsoft.com/office/drawing/2014/main" id="{08AAEAB7-A241-9AD5-5A06-7637F0FBD8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28168" y="3159399"/>
            <a:ext cx="914400" cy="9144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9E4866EF-8D3B-5236-D3E9-94106F576B1F}"/>
              </a:ext>
            </a:extLst>
          </p:cNvPr>
          <p:cNvSpPr txBox="1"/>
          <p:nvPr/>
        </p:nvSpPr>
        <p:spPr>
          <a:xfrm>
            <a:off x="6589730" y="2974733"/>
            <a:ext cx="104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Realtek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99CC04-9AE2-71A3-970F-5F85A869C681}"/>
              </a:ext>
            </a:extLst>
          </p:cNvPr>
          <p:cNvSpPr txBox="1"/>
          <p:nvPr/>
        </p:nvSpPr>
        <p:spPr>
          <a:xfrm>
            <a:off x="9916438" y="2890502"/>
            <a:ext cx="104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Axim 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95169FF-7B00-3025-7B3D-3D684593C8AB}"/>
              </a:ext>
            </a:extLst>
          </p:cNvPr>
          <p:cNvSpPr txBox="1"/>
          <p:nvPr/>
        </p:nvSpPr>
        <p:spPr>
          <a:xfrm>
            <a:off x="616905" y="4421738"/>
            <a:ext cx="2457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Real-time data output from EEG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AA63947-333A-8B66-9B7F-817933D99FCB}"/>
              </a:ext>
            </a:extLst>
          </p:cNvPr>
          <p:cNvSpPr txBox="1"/>
          <p:nvPr/>
        </p:nvSpPr>
        <p:spPr>
          <a:xfrm>
            <a:off x="4419602" y="3259834"/>
            <a:ext cx="245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EEG control</a:t>
            </a:r>
          </a:p>
        </p:txBody>
      </p:sp>
      <p:pic>
        <p:nvPicPr>
          <p:cNvPr id="85" name="Picture 4" descr="Windows 10 Icon - EVO">
            <a:extLst>
              <a:ext uri="{FF2B5EF4-FFF2-40B4-BE49-F238E27FC236}">
                <a16:creationId xmlns:a16="http://schemas.microsoft.com/office/drawing/2014/main" id="{EFB7FE89-66F5-665A-A992-ABD8EB1AE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227" y="362916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6AC48C41-95C4-C0AC-3DA7-DBC4A4830E7D}"/>
              </a:ext>
            </a:extLst>
          </p:cNvPr>
          <p:cNvSpPr txBox="1"/>
          <p:nvPr/>
        </p:nvSpPr>
        <p:spPr>
          <a:xfrm>
            <a:off x="7828768" y="234408"/>
            <a:ext cx="398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Tested on Oct. 19 2023 (NOT OK!!)</a:t>
            </a:r>
          </a:p>
        </p:txBody>
      </p:sp>
    </p:spTree>
    <p:extLst>
      <p:ext uri="{BB962C8B-B14F-4D97-AF65-F5344CB8AC3E}">
        <p14:creationId xmlns:p14="http://schemas.microsoft.com/office/powerpoint/2010/main" val="1054998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86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fa-hsuan lin</dc:creator>
  <cp:lastModifiedBy>fa-hsuan lin</cp:lastModifiedBy>
  <cp:revision>4</cp:revision>
  <dcterms:created xsi:type="dcterms:W3CDTF">2023-10-20T01:03:43Z</dcterms:created>
  <dcterms:modified xsi:type="dcterms:W3CDTF">2023-10-21T03:30:56Z</dcterms:modified>
</cp:coreProperties>
</file>