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9" r:id="rId5"/>
    <p:sldId id="269" r:id="rId6"/>
    <p:sldId id="268" r:id="rId7"/>
    <p:sldId id="264" r:id="rId8"/>
    <p:sldId id="261" r:id="rId9"/>
    <p:sldId id="265" r:id="rId10"/>
    <p:sldId id="267" r:id="rId11"/>
    <p:sldId id="266" r:id="rId12"/>
    <p:sldId id="263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lfattah Fahym" initials="AF" lastIdx="2" clrIdx="0">
    <p:extLst>
      <p:ext uri="{19B8F6BF-5375-455C-9EA6-DF929625EA0E}">
        <p15:presenceInfo xmlns:p15="http://schemas.microsoft.com/office/powerpoint/2012/main" userId="Abdelfattah Fahy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FFFFFF"/>
    <a:srgbClr val="15478B"/>
    <a:srgbClr val="404040"/>
    <a:srgbClr val="6368FF"/>
    <a:srgbClr val="003E87"/>
    <a:srgbClr val="3366CC"/>
    <a:srgbClr val="346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52" autoAdjust="0"/>
  </p:normalViewPr>
  <p:slideViewPr>
    <p:cSldViewPr snapToGrid="0">
      <p:cViewPr>
        <p:scale>
          <a:sx n="142" d="100"/>
          <a:sy n="142" d="100"/>
        </p:scale>
        <p:origin x="750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FPY!$B$3:$C$3</c:f>
              <c:strCache>
                <c:ptCount val="2"/>
                <c:pt idx="0">
                  <c:v>ADAeX</c:v>
                </c:pt>
                <c:pt idx="1">
                  <c:v>ADAeX_CAM_ICS</c:v>
                </c:pt>
              </c:strCache>
            </c:strRef>
          </c:tx>
          <c:spPr>
            <a:ln w="31750" cap="rnd">
              <a:solidFill>
                <a:schemeClr val="accent1"/>
              </a:solidFill>
              <a:prstDash val="solid"/>
              <a:round/>
            </a:ln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  <a:prstDash val="solid"/>
              </a:ln>
            </c:spPr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FPY!$D$2:$O$2</c:f>
              <c:strCache>
                <c:ptCount val="12"/>
                <c:pt idx="0">
                  <c:v>W11</c:v>
                </c:pt>
                <c:pt idx="1">
                  <c:v>W12</c:v>
                </c:pt>
                <c:pt idx="2">
                  <c:v>W13</c:v>
                </c:pt>
                <c:pt idx="3">
                  <c:v>W14</c:v>
                </c:pt>
                <c:pt idx="4">
                  <c:v>W15</c:v>
                </c:pt>
                <c:pt idx="5">
                  <c:v>W16</c:v>
                </c:pt>
                <c:pt idx="6">
                  <c:v>W17</c:v>
                </c:pt>
                <c:pt idx="7">
                  <c:v>W18</c:v>
                </c:pt>
                <c:pt idx="8">
                  <c:v>W19</c:v>
                </c:pt>
                <c:pt idx="9">
                  <c:v>W20</c:v>
                </c:pt>
                <c:pt idx="10">
                  <c:v>W21</c:v>
                </c:pt>
                <c:pt idx="11">
                  <c:v>W22</c:v>
                </c:pt>
              </c:strCache>
            </c:strRef>
          </c:cat>
          <c:val>
            <c:numRef>
              <c:f>FPY!$D$3:$O$3</c:f>
              <c:numCache>
                <c:formatCode>0%</c:formatCode>
                <c:ptCount val="12"/>
                <c:pt idx="0">
                  <c:v>0.93528509206097799</c:v>
                </c:pt>
                <c:pt idx="1">
                  <c:v>0.93523583036068103</c:v>
                </c:pt>
                <c:pt idx="2">
                  <c:v>0.92904131996301798</c:v>
                </c:pt>
                <c:pt idx="3">
                  <c:v>0.89994176504844003</c:v>
                </c:pt>
                <c:pt idx="4">
                  <c:v>0.93895191788222498</c:v>
                </c:pt>
                <c:pt idx="5">
                  <c:v>0.93401239569412697</c:v>
                </c:pt>
                <c:pt idx="6">
                  <c:v>0.92592971914971101</c:v>
                </c:pt>
                <c:pt idx="7">
                  <c:v>0.92524337732846573</c:v>
                </c:pt>
                <c:pt idx="8">
                  <c:v>0.92563320874485799</c:v>
                </c:pt>
                <c:pt idx="9">
                  <c:v>0.92654605263157896</c:v>
                </c:pt>
                <c:pt idx="10">
                  <c:v>0.91844327965020001</c:v>
                </c:pt>
                <c:pt idx="11">
                  <c:v>0.91844327965019956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5F-4CA9-AF35-861C21AEDD2E}"/>
            </c:ext>
          </c:extLst>
        </c:ser>
        <c:ser>
          <c:idx val="1"/>
          <c:order val="1"/>
          <c:tx>
            <c:strRef>
              <c:f>FPY!$B$4:$C$4</c:f>
              <c:strCache>
                <c:ptCount val="2"/>
                <c:pt idx="0">
                  <c:v>ADAeX</c:v>
                </c:pt>
                <c:pt idx="1">
                  <c:v>ADAeX_CAM_EOLT</c:v>
                </c:pt>
              </c:strCache>
            </c:strRef>
          </c:tx>
          <c:spPr>
            <a:ln w="31750" cap="rnd">
              <a:solidFill>
                <a:schemeClr val="accent2"/>
              </a:solidFill>
              <a:prstDash val="solid"/>
              <a:round/>
            </a:ln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  <a:prstDash val="solid"/>
              </a:ln>
            </c:spPr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FPY!$D$2:$O$2</c:f>
              <c:strCache>
                <c:ptCount val="12"/>
                <c:pt idx="0">
                  <c:v>W11</c:v>
                </c:pt>
                <c:pt idx="1">
                  <c:v>W12</c:v>
                </c:pt>
                <c:pt idx="2">
                  <c:v>W13</c:v>
                </c:pt>
                <c:pt idx="3">
                  <c:v>W14</c:v>
                </c:pt>
                <c:pt idx="4">
                  <c:v>W15</c:v>
                </c:pt>
                <c:pt idx="5">
                  <c:v>W16</c:v>
                </c:pt>
                <c:pt idx="6">
                  <c:v>W17</c:v>
                </c:pt>
                <c:pt idx="7">
                  <c:v>W18</c:v>
                </c:pt>
                <c:pt idx="8">
                  <c:v>W19</c:v>
                </c:pt>
                <c:pt idx="9">
                  <c:v>W20</c:v>
                </c:pt>
                <c:pt idx="10">
                  <c:v>W21</c:v>
                </c:pt>
                <c:pt idx="11">
                  <c:v>W22</c:v>
                </c:pt>
              </c:strCache>
            </c:strRef>
          </c:cat>
          <c:val>
            <c:numRef>
              <c:f>FPY!$D$4:$O$4</c:f>
              <c:numCache>
                <c:formatCode>0%</c:formatCode>
                <c:ptCount val="12"/>
                <c:pt idx="0">
                  <c:v>0.93151591345199503</c:v>
                </c:pt>
                <c:pt idx="1">
                  <c:v>0.92046222552046697</c:v>
                </c:pt>
                <c:pt idx="2">
                  <c:v>0.94585535416592703</c:v>
                </c:pt>
                <c:pt idx="3">
                  <c:v>0.95103958871647898</c:v>
                </c:pt>
                <c:pt idx="4">
                  <c:v>0.94549323246054695</c:v>
                </c:pt>
                <c:pt idx="5">
                  <c:v>0.94636694939852295</c:v>
                </c:pt>
                <c:pt idx="6">
                  <c:v>0.93494946339721996</c:v>
                </c:pt>
                <c:pt idx="7">
                  <c:v>0.93677074582283204</c:v>
                </c:pt>
                <c:pt idx="8">
                  <c:v>0.93711606343185205</c:v>
                </c:pt>
                <c:pt idx="9">
                  <c:v>0.91383386581469594</c:v>
                </c:pt>
                <c:pt idx="10">
                  <c:v>0.92084064925143105</c:v>
                </c:pt>
                <c:pt idx="11">
                  <c:v>0.92084064925143083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5F-4CA9-AF35-861C21AEDD2E}"/>
            </c:ext>
          </c:extLst>
        </c:ser>
        <c:ser>
          <c:idx val="2"/>
          <c:order val="2"/>
          <c:tx>
            <c:strRef>
              <c:f>FPY!$B$5:$C$5</c:f>
              <c:strCache>
                <c:ptCount val="2"/>
                <c:pt idx="0">
                  <c:v>ADAeX</c:v>
                </c:pt>
                <c:pt idx="1">
                  <c:v>ADAeX_CAM_RUNIN</c:v>
                </c:pt>
              </c:strCache>
            </c:strRef>
          </c:tx>
          <c:spPr>
            <a:ln w="31750" cap="rnd">
              <a:solidFill>
                <a:schemeClr val="accent3"/>
              </a:solidFill>
              <a:prstDash val="solid"/>
              <a:round/>
            </a:ln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  <a:prstDash val="solid"/>
              </a:ln>
            </c:spPr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FPY!$D$2:$O$2</c:f>
              <c:strCache>
                <c:ptCount val="12"/>
                <c:pt idx="0">
                  <c:v>W11</c:v>
                </c:pt>
                <c:pt idx="1">
                  <c:v>W12</c:v>
                </c:pt>
                <c:pt idx="2">
                  <c:v>W13</c:v>
                </c:pt>
                <c:pt idx="3">
                  <c:v>W14</c:v>
                </c:pt>
                <c:pt idx="4">
                  <c:v>W15</c:v>
                </c:pt>
                <c:pt idx="5">
                  <c:v>W16</c:v>
                </c:pt>
                <c:pt idx="6">
                  <c:v>W17</c:v>
                </c:pt>
                <c:pt idx="7">
                  <c:v>W18</c:v>
                </c:pt>
                <c:pt idx="8">
                  <c:v>W19</c:v>
                </c:pt>
                <c:pt idx="9">
                  <c:v>W20</c:v>
                </c:pt>
                <c:pt idx="10">
                  <c:v>W21</c:v>
                </c:pt>
                <c:pt idx="11">
                  <c:v>W22</c:v>
                </c:pt>
              </c:strCache>
            </c:strRef>
          </c:cat>
          <c:val>
            <c:numRef>
              <c:f>FPY!$D$5:$O$5</c:f>
              <c:numCache>
                <c:formatCode>0%</c:formatCode>
                <c:ptCount val="12"/>
                <c:pt idx="0">
                  <c:v>0.83119897287332101</c:v>
                </c:pt>
                <c:pt idx="1">
                  <c:v>0.924884881043745</c:v>
                </c:pt>
                <c:pt idx="2">
                  <c:v>0.91133512064343103</c:v>
                </c:pt>
                <c:pt idx="3">
                  <c:v>0.91200254190165997</c:v>
                </c:pt>
                <c:pt idx="4">
                  <c:v>0.90118862475005501</c:v>
                </c:pt>
                <c:pt idx="5">
                  <c:v>0.88709172623593102</c:v>
                </c:pt>
                <c:pt idx="6">
                  <c:v>0.89866059431707201</c:v>
                </c:pt>
                <c:pt idx="7">
                  <c:v>0.87181796349663787</c:v>
                </c:pt>
                <c:pt idx="8">
                  <c:v>0.86207616611417004</c:v>
                </c:pt>
                <c:pt idx="9">
                  <c:v>0.86018778492286296</c:v>
                </c:pt>
                <c:pt idx="10">
                  <c:v>0.86285683371503796</c:v>
                </c:pt>
                <c:pt idx="11">
                  <c:v>0.86141289756761108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5F-4CA9-AF35-861C21AEDD2E}"/>
            </c:ext>
          </c:extLst>
        </c:ser>
        <c:ser>
          <c:idx val="3"/>
          <c:order val="3"/>
          <c:tx>
            <c:strRef>
              <c:f>FPY!$B$6:$C$6</c:f>
              <c:strCache>
                <c:ptCount val="2"/>
                <c:pt idx="0">
                  <c:v>ADAeX</c:v>
                </c:pt>
                <c:pt idx="1">
                  <c:v>ADAeX_CAM_PinInspection</c:v>
                </c:pt>
              </c:strCache>
            </c:strRef>
          </c:tx>
          <c:spPr>
            <a:ln w="31750" cap="rnd">
              <a:solidFill>
                <a:schemeClr val="accent4"/>
              </a:solidFill>
              <a:prstDash val="solid"/>
              <a:round/>
            </a:ln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  <a:prstDash val="solid"/>
              </a:ln>
            </c:spPr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FPY!$D$2:$O$2</c:f>
              <c:strCache>
                <c:ptCount val="12"/>
                <c:pt idx="0">
                  <c:v>W11</c:v>
                </c:pt>
                <c:pt idx="1">
                  <c:v>W12</c:v>
                </c:pt>
                <c:pt idx="2">
                  <c:v>W13</c:v>
                </c:pt>
                <c:pt idx="3">
                  <c:v>W14</c:v>
                </c:pt>
                <c:pt idx="4">
                  <c:v>W15</c:v>
                </c:pt>
                <c:pt idx="5">
                  <c:v>W16</c:v>
                </c:pt>
                <c:pt idx="6">
                  <c:v>W17</c:v>
                </c:pt>
                <c:pt idx="7">
                  <c:v>W18</c:v>
                </c:pt>
                <c:pt idx="8">
                  <c:v>W19</c:v>
                </c:pt>
                <c:pt idx="9">
                  <c:v>W20</c:v>
                </c:pt>
                <c:pt idx="10">
                  <c:v>W21</c:v>
                </c:pt>
                <c:pt idx="11">
                  <c:v>W22</c:v>
                </c:pt>
              </c:strCache>
            </c:strRef>
          </c:cat>
          <c:val>
            <c:numRef>
              <c:f>FPY!$D$6:$O$6</c:f>
              <c:numCache>
                <c:formatCode>General</c:formatCode>
                <c:ptCount val="12"/>
                <c:pt idx="6" formatCode="0.0%">
                  <c:v>0.999</c:v>
                </c:pt>
                <c:pt idx="7" formatCode="0.0%">
                  <c:v>0.999</c:v>
                </c:pt>
                <c:pt idx="8" formatCode="0.0%">
                  <c:v>0.999</c:v>
                </c:pt>
                <c:pt idx="9" formatCode="0.0%">
                  <c:v>0.999</c:v>
                </c:pt>
                <c:pt idx="10" formatCode="0.0%">
                  <c:v>0.999</c:v>
                </c:pt>
                <c:pt idx="11" formatCode="0.0%">
                  <c:v>0.99753954305799653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15F-4CA9-AF35-861C21AEDD2E}"/>
            </c:ext>
          </c:extLst>
        </c:ser>
        <c:ser>
          <c:idx val="4"/>
          <c:order val="4"/>
          <c:tx>
            <c:strRef>
              <c:f>FPY!$B$7:$C$7</c:f>
              <c:strCache>
                <c:ptCount val="2"/>
                <c:pt idx="0">
                  <c:v>ARCAM</c:v>
                </c:pt>
                <c:pt idx="1">
                  <c:v>ARCAM_CAM_EOLT</c:v>
                </c:pt>
              </c:strCache>
            </c:strRef>
          </c:tx>
          <c:spPr>
            <a:ln w="31750" cap="rnd">
              <a:solidFill>
                <a:schemeClr val="accent5"/>
              </a:solidFill>
              <a:prstDash val="solid"/>
              <a:round/>
            </a:ln>
          </c:spPr>
          <c:marker>
            <c:symbol val="circle"/>
            <c:size val="17"/>
            <c:spPr>
              <a:solidFill>
                <a:schemeClr val="accent5"/>
              </a:solidFill>
              <a:ln>
                <a:noFill/>
                <a:prstDash val="solid"/>
              </a:ln>
            </c:spPr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FPY!$D$2:$O$2</c:f>
              <c:strCache>
                <c:ptCount val="12"/>
                <c:pt idx="0">
                  <c:v>W11</c:v>
                </c:pt>
                <c:pt idx="1">
                  <c:v>W12</c:v>
                </c:pt>
                <c:pt idx="2">
                  <c:v>W13</c:v>
                </c:pt>
                <c:pt idx="3">
                  <c:v>W14</c:v>
                </c:pt>
                <c:pt idx="4">
                  <c:v>W15</c:v>
                </c:pt>
                <c:pt idx="5">
                  <c:v>W16</c:v>
                </c:pt>
                <c:pt idx="6">
                  <c:v>W17</c:v>
                </c:pt>
                <c:pt idx="7">
                  <c:v>W18</c:v>
                </c:pt>
                <c:pt idx="8">
                  <c:v>W19</c:v>
                </c:pt>
                <c:pt idx="9">
                  <c:v>W20</c:v>
                </c:pt>
                <c:pt idx="10">
                  <c:v>W21</c:v>
                </c:pt>
                <c:pt idx="11">
                  <c:v>W22</c:v>
                </c:pt>
              </c:strCache>
            </c:strRef>
          </c:cat>
          <c:val>
            <c:numRef>
              <c:f>FPY!$D$7:$O$7</c:f>
              <c:numCache>
                <c:formatCode>0%</c:formatCode>
                <c:ptCount val="12"/>
                <c:pt idx="0">
                  <c:v>0.90088665674603097</c:v>
                </c:pt>
                <c:pt idx="1">
                  <c:v>0.886880669923238</c:v>
                </c:pt>
                <c:pt idx="2">
                  <c:v>0.88896081262759497</c:v>
                </c:pt>
                <c:pt idx="3">
                  <c:v>0.89724851419766605</c:v>
                </c:pt>
                <c:pt idx="4">
                  <c:v>0.90598191064011402</c:v>
                </c:pt>
                <c:pt idx="5">
                  <c:v>0.92693975903614401</c:v>
                </c:pt>
                <c:pt idx="6">
                  <c:v>0.93323804211407002</c:v>
                </c:pt>
                <c:pt idx="7">
                  <c:v>0.93171806167400884</c:v>
                </c:pt>
                <c:pt idx="8">
                  <c:v>0.92992688022284098</c:v>
                </c:pt>
                <c:pt idx="9">
                  <c:v>0.93710992638909896</c:v>
                </c:pt>
                <c:pt idx="10">
                  <c:v>0.89945959532487119</c:v>
                </c:pt>
                <c:pt idx="11">
                  <c:v>0.89945959532487119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15F-4CA9-AF35-861C21AEDD2E}"/>
            </c:ext>
          </c:extLst>
        </c:ser>
        <c:ser>
          <c:idx val="5"/>
          <c:order val="5"/>
          <c:tx>
            <c:strRef>
              <c:f>FPY!$B$8:$C$8</c:f>
              <c:strCache>
                <c:ptCount val="2"/>
                <c:pt idx="0">
                  <c:v>ARCAM</c:v>
                </c:pt>
                <c:pt idx="1">
                  <c:v>ARCAM_CAM_ICS</c:v>
                </c:pt>
              </c:strCache>
            </c:strRef>
          </c:tx>
          <c:spPr>
            <a:ln w="31750" cap="rnd">
              <a:solidFill>
                <a:schemeClr val="accent6"/>
              </a:solidFill>
              <a:prstDash val="solid"/>
              <a:round/>
            </a:ln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  <a:prstDash val="solid"/>
              </a:ln>
            </c:spPr>
          </c:marker>
          <c:dLbls>
            <c:spPr>
              <a:noFill/>
              <a:ln>
                <a:noFill/>
                <a:prstDash val="solid"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FPY!$D$2:$O$2</c:f>
              <c:strCache>
                <c:ptCount val="12"/>
                <c:pt idx="0">
                  <c:v>W11</c:v>
                </c:pt>
                <c:pt idx="1">
                  <c:v>W12</c:v>
                </c:pt>
                <c:pt idx="2">
                  <c:v>W13</c:v>
                </c:pt>
                <c:pt idx="3">
                  <c:v>W14</c:v>
                </c:pt>
                <c:pt idx="4">
                  <c:v>W15</c:v>
                </c:pt>
                <c:pt idx="5">
                  <c:v>W16</c:v>
                </c:pt>
                <c:pt idx="6">
                  <c:v>W17</c:v>
                </c:pt>
                <c:pt idx="7">
                  <c:v>W18</c:v>
                </c:pt>
                <c:pt idx="8">
                  <c:v>W19</c:v>
                </c:pt>
                <c:pt idx="9">
                  <c:v>W20</c:v>
                </c:pt>
                <c:pt idx="10">
                  <c:v>W21</c:v>
                </c:pt>
                <c:pt idx="11">
                  <c:v>W22</c:v>
                </c:pt>
              </c:strCache>
            </c:strRef>
          </c:cat>
          <c:val>
            <c:numRef>
              <c:f>FPY!$D$8:$O$8</c:f>
              <c:numCache>
                <c:formatCode>0%</c:formatCode>
                <c:ptCount val="12"/>
                <c:pt idx="0">
                  <c:v>0.95895096921322598</c:v>
                </c:pt>
                <c:pt idx="1">
                  <c:v>0.94834850650816305</c:v>
                </c:pt>
                <c:pt idx="2">
                  <c:v>0.97075305545177903</c:v>
                </c:pt>
                <c:pt idx="3">
                  <c:v>0.96817310837967896</c:v>
                </c:pt>
                <c:pt idx="4">
                  <c:v>0.94728415322419202</c:v>
                </c:pt>
                <c:pt idx="5">
                  <c:v>0.95476004483238797</c:v>
                </c:pt>
                <c:pt idx="6">
                  <c:v>0.94026215887114095</c:v>
                </c:pt>
                <c:pt idx="7">
                  <c:v>0.91837308138105445</c:v>
                </c:pt>
                <c:pt idx="8">
                  <c:v>0.91626143071229704</c:v>
                </c:pt>
                <c:pt idx="9">
                  <c:v>0.88952671462368904</c:v>
                </c:pt>
                <c:pt idx="10">
                  <c:v>0.90524133846609411</c:v>
                </c:pt>
                <c:pt idx="11">
                  <c:v>0.90524133846609411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15F-4CA9-AF35-861C21AEDD2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15558416"/>
        <c:axId val="815563408"/>
      </c:lineChart>
      <c:catAx>
        <c:axId val="815558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prstDash val="solid"/>
            <a:round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5563408"/>
        <c:crosses val="autoZero"/>
        <c:auto val="1"/>
        <c:lblAlgn val="ctr"/>
        <c:lblOffset val="100"/>
        <c:noMultiLvlLbl val="0"/>
      </c:catAx>
      <c:valAx>
        <c:axId val="815563408"/>
        <c:scaling>
          <c:orientation val="minMax"/>
          <c:max val="1.01"/>
          <c:min val="0.8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alpha val="42000"/>
                      <a:lumMod val="95000"/>
                      <a:lumOff val="5000"/>
                    </a:schemeClr>
                  </a:gs>
                  <a:gs pos="0">
                    <a:schemeClr val="lt1">
                      <a:alpha val="36000"/>
                      <a:lumMod val="75000"/>
                    </a:schemeClr>
                  </a:gs>
                </a:gsLst>
                <a:lin ang="5400000" scaled="0"/>
              </a:gradFill>
              <a:prstDash val="solid"/>
              <a:round/>
            </a:ln>
          </c:spPr>
        </c:majorGridlines>
        <c:numFmt formatCode="0%" sourceLinked="1"/>
        <c:majorTickMark val="none"/>
        <c:minorTickMark val="none"/>
        <c:tickLblPos val="nextTo"/>
        <c:crossAx val="815558416"/>
        <c:crosses val="autoZero"/>
        <c:crossBetween val="between"/>
      </c:valAx>
    </c:plotArea>
    <c:legend>
      <c:legendPos val="b"/>
      <c:overlay val="0"/>
      <c:spPr>
        <a:solidFill>
          <a:schemeClr val="lt1">
            <a:alpha val="39000"/>
            <a:lumMod val="95000"/>
          </a:schemeClr>
        </a:solidFill>
        <a:ln>
          <a:noFill/>
          <a:prstDash val="solid"/>
        </a:ln>
      </c:spPr>
      <c:txPr>
        <a:bodyPr rot="0" spcFirstLastPara="1" vertOverflow="ellipsis" vert="horz" wrap="square" anchor="ctr" anchorCtr="1"/>
        <a:lstStyle/>
        <a:p>
          <a:pPr>
            <a:defRPr sz="900" b="0" i="0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prstDash val="solid"/>
      <a:round/>
    </a:ln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71BD3-8A7F-40A9-AEC5-79725F9DB88A}" type="datetimeFigureOut">
              <a:rPr lang="es-ES" smtClean="0"/>
              <a:t>19/06/2025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32E01-F0B0-4A49-8171-C25632D7004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95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B92C5DE-FE25-4D15-950E-54D9E986EE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" b="215"/>
          <a:stretch/>
        </p:blipFill>
        <p:spPr>
          <a:xfrm>
            <a:off x="-39402" y="1"/>
            <a:ext cx="9183402" cy="5143499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295BF541-C56F-40D8-A52C-7CC92EC9AF65}"/>
              </a:ext>
            </a:extLst>
          </p:cNvPr>
          <p:cNvSpPr/>
          <p:nvPr userDrawn="1"/>
        </p:nvSpPr>
        <p:spPr>
          <a:xfrm>
            <a:off x="-39402" y="-3669"/>
            <a:ext cx="9183402" cy="5147168"/>
          </a:xfrm>
          <a:prstGeom prst="rect">
            <a:avLst/>
          </a:prstGeom>
          <a:solidFill>
            <a:srgbClr val="15478B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13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D3AD96B-4486-4626-9DCC-5D70DFA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54"/>
            <a:ext cx="7886700" cy="994172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2550" b="1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55475C-D10B-4B5E-89EB-E105D1C532FE}"/>
              </a:ext>
            </a:extLst>
          </p:cNvPr>
          <p:cNvSpPr txBox="1"/>
          <p:nvPr userDrawn="1"/>
        </p:nvSpPr>
        <p:spPr>
          <a:xfrm>
            <a:off x="3152924" y="4763491"/>
            <a:ext cx="32543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Copyright 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© "2024. Ficosa International, S.A.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rights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reserved</a:t>
            </a:r>
            <a:endParaRPr lang="es-ES" sz="900" dirty="0"/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0C784569-742C-4F5E-858A-0B26192D80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04441" y="1331650"/>
            <a:ext cx="5714210" cy="44477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CB9F2B4-D10B-48E4-BBD7-AA7F1F0AA591}"/>
              </a:ext>
            </a:extLst>
          </p:cNvPr>
          <p:cNvGrpSpPr/>
          <p:nvPr userDrawn="1"/>
        </p:nvGrpSpPr>
        <p:grpSpPr>
          <a:xfrm>
            <a:off x="405641" y="3981061"/>
            <a:ext cx="2365457" cy="756244"/>
            <a:chOff x="181704" y="4497356"/>
            <a:chExt cx="1256416" cy="401680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BD1734A6-212B-40BC-819A-EC6CCEB02B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6138" y="4538636"/>
              <a:ext cx="431982" cy="353762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735111D3-6570-4F34-B3A4-97BB75F02F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1704" y="4497356"/>
              <a:ext cx="844872" cy="40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ángulo isósceles 1">
            <a:extLst>
              <a:ext uri="{FF2B5EF4-FFF2-40B4-BE49-F238E27FC236}">
                <a16:creationId xmlns:a16="http://schemas.microsoft.com/office/drawing/2014/main" id="{7B843433-49A0-49AB-A9B7-E906743DDACD}"/>
              </a:ext>
            </a:extLst>
          </p:cNvPr>
          <p:cNvSpPr/>
          <p:nvPr userDrawn="1"/>
        </p:nvSpPr>
        <p:spPr>
          <a:xfrm>
            <a:off x="2591972" y="-10035"/>
            <a:ext cx="6552028" cy="5147195"/>
          </a:xfrm>
          <a:custGeom>
            <a:avLst/>
            <a:gdLst>
              <a:gd name="connsiteX0" fmla="*/ 0 w 6548511"/>
              <a:gd name="connsiteY0" fmla="*/ 5252703 h 5252703"/>
              <a:gd name="connsiteX1" fmla="*/ 3274256 w 6548511"/>
              <a:gd name="connsiteY1" fmla="*/ 0 h 5252703"/>
              <a:gd name="connsiteX2" fmla="*/ 6548511 w 6548511"/>
              <a:gd name="connsiteY2" fmla="*/ 5252703 h 5252703"/>
              <a:gd name="connsiteX3" fmla="*/ 0 w 6548511"/>
              <a:gd name="connsiteY3" fmla="*/ 5252703 h 5252703"/>
              <a:gd name="connsiteX0" fmla="*/ 0 w 6552028"/>
              <a:gd name="connsiteY0" fmla="*/ 5147195 h 5147195"/>
              <a:gd name="connsiteX1" fmla="*/ 6552028 w 6552028"/>
              <a:gd name="connsiteY1" fmla="*/ 0 h 5147195"/>
              <a:gd name="connsiteX2" fmla="*/ 6548511 w 6552028"/>
              <a:gd name="connsiteY2" fmla="*/ 5147195 h 5147195"/>
              <a:gd name="connsiteX3" fmla="*/ 0 w 6552028"/>
              <a:gd name="connsiteY3" fmla="*/ 5147195 h 5147195"/>
              <a:gd name="connsiteX0" fmla="*/ 0 w 6552028"/>
              <a:gd name="connsiteY0" fmla="*/ 5147195 h 5147195"/>
              <a:gd name="connsiteX1" fmla="*/ 5282418 w 6552028"/>
              <a:gd name="connsiteY1" fmla="*/ 984739 h 5147195"/>
              <a:gd name="connsiteX2" fmla="*/ 6552028 w 6552028"/>
              <a:gd name="connsiteY2" fmla="*/ 0 h 5147195"/>
              <a:gd name="connsiteX3" fmla="*/ 6548511 w 6552028"/>
              <a:gd name="connsiteY3" fmla="*/ 5147195 h 5147195"/>
              <a:gd name="connsiteX4" fmla="*/ 0 w 6552028"/>
              <a:gd name="connsiteY4" fmla="*/ 5147195 h 5147195"/>
              <a:gd name="connsiteX0" fmla="*/ 0 w 6552028"/>
              <a:gd name="connsiteY0" fmla="*/ 5147195 h 5147195"/>
              <a:gd name="connsiteX1" fmla="*/ 5198012 w 6552028"/>
              <a:gd name="connsiteY1" fmla="*/ 14069 h 5147195"/>
              <a:gd name="connsiteX2" fmla="*/ 6552028 w 6552028"/>
              <a:gd name="connsiteY2" fmla="*/ 0 h 5147195"/>
              <a:gd name="connsiteX3" fmla="*/ 6548511 w 6552028"/>
              <a:gd name="connsiteY3" fmla="*/ 5147195 h 5147195"/>
              <a:gd name="connsiteX4" fmla="*/ 0 w 6552028"/>
              <a:gd name="connsiteY4" fmla="*/ 5147195 h 5147195"/>
              <a:gd name="connsiteX0" fmla="*/ 0 w 6552028"/>
              <a:gd name="connsiteY0" fmla="*/ 5147195 h 5147195"/>
              <a:gd name="connsiteX1" fmla="*/ 3622430 w 6552028"/>
              <a:gd name="connsiteY1" fmla="*/ 1 h 5147195"/>
              <a:gd name="connsiteX2" fmla="*/ 6552028 w 6552028"/>
              <a:gd name="connsiteY2" fmla="*/ 0 h 5147195"/>
              <a:gd name="connsiteX3" fmla="*/ 6548511 w 6552028"/>
              <a:gd name="connsiteY3" fmla="*/ 5147195 h 5147195"/>
              <a:gd name="connsiteX4" fmla="*/ 0 w 6552028"/>
              <a:gd name="connsiteY4" fmla="*/ 5147195 h 5147195"/>
              <a:gd name="connsiteX0" fmla="*/ 0 w 6552028"/>
              <a:gd name="connsiteY0" fmla="*/ 5147195 h 5147195"/>
              <a:gd name="connsiteX1" fmla="*/ 3672437 w 6552028"/>
              <a:gd name="connsiteY1" fmla="*/ 7144 h 5147195"/>
              <a:gd name="connsiteX2" fmla="*/ 6552028 w 6552028"/>
              <a:gd name="connsiteY2" fmla="*/ 0 h 5147195"/>
              <a:gd name="connsiteX3" fmla="*/ 6548511 w 6552028"/>
              <a:gd name="connsiteY3" fmla="*/ 5147195 h 5147195"/>
              <a:gd name="connsiteX4" fmla="*/ 0 w 6552028"/>
              <a:gd name="connsiteY4" fmla="*/ 5147195 h 514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028" h="5147195">
                <a:moveTo>
                  <a:pt x="0" y="5147195"/>
                </a:moveTo>
                <a:lnTo>
                  <a:pt x="3672437" y="7144"/>
                </a:lnTo>
                <a:lnTo>
                  <a:pt x="6552028" y="0"/>
                </a:lnTo>
                <a:cubicBezTo>
                  <a:pt x="6550856" y="1715732"/>
                  <a:pt x="6549683" y="3431463"/>
                  <a:pt x="6548511" y="5147195"/>
                </a:cubicBezTo>
                <a:lnTo>
                  <a:pt x="0" y="514719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/>
              <a:buNone/>
            </a:pPr>
            <a:endParaRPr lang="es-ES" sz="2100" kern="1200" dirty="0">
              <a:solidFill>
                <a:schemeClr val="tx1"/>
              </a:solidFill>
              <a:latin typeface="Arial Black"/>
              <a:ea typeface="+mj-ea"/>
            </a:endParaRPr>
          </a:p>
        </p:txBody>
      </p:sp>
      <p:sp>
        <p:nvSpPr>
          <p:cNvPr id="13" name="Triángulo isósceles 6">
            <a:extLst>
              <a:ext uri="{FF2B5EF4-FFF2-40B4-BE49-F238E27FC236}">
                <a16:creationId xmlns:a16="http://schemas.microsoft.com/office/drawing/2014/main" id="{3E0E6A7B-B068-4CC8-B22B-908596EE23C4}"/>
              </a:ext>
            </a:extLst>
          </p:cNvPr>
          <p:cNvSpPr/>
          <p:nvPr userDrawn="1"/>
        </p:nvSpPr>
        <p:spPr>
          <a:xfrm rot="10800000" flipH="1">
            <a:off x="-323" y="1785"/>
            <a:ext cx="4334199" cy="5145409"/>
          </a:xfrm>
          <a:custGeom>
            <a:avLst/>
            <a:gdLst>
              <a:gd name="connsiteX0" fmla="*/ 0 w 4014281"/>
              <a:gd name="connsiteY0" fmla="*/ 3670570 h 3670570"/>
              <a:gd name="connsiteX1" fmla="*/ 2007141 w 4014281"/>
              <a:gd name="connsiteY1" fmla="*/ 0 h 3670570"/>
              <a:gd name="connsiteX2" fmla="*/ 4014281 w 4014281"/>
              <a:gd name="connsiteY2" fmla="*/ 3670570 h 3670570"/>
              <a:gd name="connsiteX3" fmla="*/ 0 w 4014281"/>
              <a:gd name="connsiteY3" fmla="*/ 3670570 h 3670570"/>
              <a:gd name="connsiteX0" fmla="*/ 0 w 6300281"/>
              <a:gd name="connsiteY0" fmla="*/ 4364477 h 4364477"/>
              <a:gd name="connsiteX1" fmla="*/ 6300281 w 6300281"/>
              <a:gd name="connsiteY1" fmla="*/ 0 h 4364477"/>
              <a:gd name="connsiteX2" fmla="*/ 4014281 w 6300281"/>
              <a:gd name="connsiteY2" fmla="*/ 4364477 h 4364477"/>
              <a:gd name="connsiteX3" fmla="*/ 0 w 6300281"/>
              <a:gd name="connsiteY3" fmla="*/ 4364477 h 4364477"/>
              <a:gd name="connsiteX0" fmla="*/ 0 w 7837251"/>
              <a:gd name="connsiteY0" fmla="*/ 0 h 4409872"/>
              <a:gd name="connsiteX1" fmla="*/ 7837251 w 7837251"/>
              <a:gd name="connsiteY1" fmla="*/ 45395 h 4409872"/>
              <a:gd name="connsiteX2" fmla="*/ 5551251 w 7837251"/>
              <a:gd name="connsiteY2" fmla="*/ 4409872 h 4409872"/>
              <a:gd name="connsiteX3" fmla="*/ 0 w 7837251"/>
              <a:gd name="connsiteY3" fmla="*/ 0 h 4409872"/>
              <a:gd name="connsiteX0" fmla="*/ 0 w 7837251"/>
              <a:gd name="connsiteY0" fmla="*/ 0 h 5155660"/>
              <a:gd name="connsiteX1" fmla="*/ 7837251 w 7837251"/>
              <a:gd name="connsiteY1" fmla="*/ 45395 h 5155660"/>
              <a:gd name="connsiteX2" fmla="*/ 2652408 w 7837251"/>
              <a:gd name="connsiteY2" fmla="*/ 5155660 h 5155660"/>
              <a:gd name="connsiteX3" fmla="*/ 0 w 7837251"/>
              <a:gd name="connsiteY3" fmla="*/ 0 h 5155660"/>
              <a:gd name="connsiteX0" fmla="*/ 0 w 7837251"/>
              <a:gd name="connsiteY0" fmla="*/ 0 h 5155660"/>
              <a:gd name="connsiteX1" fmla="*/ 7837251 w 7837251"/>
              <a:gd name="connsiteY1" fmla="*/ 45395 h 5155660"/>
              <a:gd name="connsiteX2" fmla="*/ 2652408 w 7837251"/>
              <a:gd name="connsiteY2" fmla="*/ 5155660 h 5155660"/>
              <a:gd name="connsiteX3" fmla="*/ 1582366 w 7837251"/>
              <a:gd name="connsiteY3" fmla="*/ 3054486 h 5155660"/>
              <a:gd name="connsiteX4" fmla="*/ 0 w 7837251"/>
              <a:gd name="connsiteY4" fmla="*/ 0 h 5155660"/>
              <a:gd name="connsiteX0" fmla="*/ 0 w 7837251"/>
              <a:gd name="connsiteY0" fmla="*/ 0 h 5168631"/>
              <a:gd name="connsiteX1" fmla="*/ 7837251 w 7837251"/>
              <a:gd name="connsiteY1" fmla="*/ 45395 h 5168631"/>
              <a:gd name="connsiteX2" fmla="*/ 2652408 w 7837251"/>
              <a:gd name="connsiteY2" fmla="*/ 5155660 h 5168631"/>
              <a:gd name="connsiteX3" fmla="*/ 84307 w 7837251"/>
              <a:gd name="connsiteY3" fmla="*/ 5168631 h 5168631"/>
              <a:gd name="connsiteX4" fmla="*/ 0 w 7837251"/>
              <a:gd name="connsiteY4" fmla="*/ 0 h 5168631"/>
              <a:gd name="connsiteX0" fmla="*/ 97276 w 7752944"/>
              <a:gd name="connsiteY0" fmla="*/ 51882 h 5123236"/>
              <a:gd name="connsiteX1" fmla="*/ 7752944 w 7752944"/>
              <a:gd name="connsiteY1" fmla="*/ 0 h 5123236"/>
              <a:gd name="connsiteX2" fmla="*/ 2568101 w 7752944"/>
              <a:gd name="connsiteY2" fmla="*/ 5110265 h 5123236"/>
              <a:gd name="connsiteX3" fmla="*/ 0 w 7752944"/>
              <a:gd name="connsiteY3" fmla="*/ 5123236 h 5123236"/>
              <a:gd name="connsiteX4" fmla="*/ 97276 w 7752944"/>
              <a:gd name="connsiteY4" fmla="*/ 51882 h 5123236"/>
              <a:gd name="connsiteX0" fmla="*/ 0 w 7817795"/>
              <a:gd name="connsiteY0" fmla="*/ 0 h 5142690"/>
              <a:gd name="connsiteX1" fmla="*/ 7817795 w 7817795"/>
              <a:gd name="connsiteY1" fmla="*/ 19454 h 5142690"/>
              <a:gd name="connsiteX2" fmla="*/ 2632952 w 7817795"/>
              <a:gd name="connsiteY2" fmla="*/ 5129719 h 5142690"/>
              <a:gd name="connsiteX3" fmla="*/ 64851 w 7817795"/>
              <a:gd name="connsiteY3" fmla="*/ 5142690 h 5142690"/>
              <a:gd name="connsiteX4" fmla="*/ 0 w 7817795"/>
              <a:gd name="connsiteY4" fmla="*/ 0 h 5142690"/>
              <a:gd name="connsiteX0" fmla="*/ 0 w 7811310"/>
              <a:gd name="connsiteY0" fmla="*/ 0 h 5142690"/>
              <a:gd name="connsiteX1" fmla="*/ 7811310 w 7811310"/>
              <a:gd name="connsiteY1" fmla="*/ 12969 h 5142690"/>
              <a:gd name="connsiteX2" fmla="*/ 2632952 w 7811310"/>
              <a:gd name="connsiteY2" fmla="*/ 5129719 h 5142690"/>
              <a:gd name="connsiteX3" fmla="*/ 64851 w 7811310"/>
              <a:gd name="connsiteY3" fmla="*/ 5142690 h 5142690"/>
              <a:gd name="connsiteX4" fmla="*/ 0 w 7811310"/>
              <a:gd name="connsiteY4" fmla="*/ 0 h 5142690"/>
              <a:gd name="connsiteX0" fmla="*/ 0 w 7811310"/>
              <a:gd name="connsiteY0" fmla="*/ 0 h 5155660"/>
              <a:gd name="connsiteX1" fmla="*/ 7811310 w 7811310"/>
              <a:gd name="connsiteY1" fmla="*/ 12969 h 5155660"/>
              <a:gd name="connsiteX2" fmla="*/ 2632952 w 7811310"/>
              <a:gd name="connsiteY2" fmla="*/ 5129719 h 5155660"/>
              <a:gd name="connsiteX3" fmla="*/ 6485 w 7811310"/>
              <a:gd name="connsiteY3" fmla="*/ 5155660 h 5155660"/>
              <a:gd name="connsiteX4" fmla="*/ 0 w 7811310"/>
              <a:gd name="connsiteY4" fmla="*/ 0 h 5155660"/>
              <a:gd name="connsiteX0" fmla="*/ 0 w 7811310"/>
              <a:gd name="connsiteY0" fmla="*/ 0 h 5155660"/>
              <a:gd name="connsiteX1" fmla="*/ 7811310 w 7811310"/>
              <a:gd name="connsiteY1" fmla="*/ 12969 h 5155660"/>
              <a:gd name="connsiteX2" fmla="*/ 2626467 w 7811310"/>
              <a:gd name="connsiteY2" fmla="*/ 5149174 h 5155660"/>
              <a:gd name="connsiteX3" fmla="*/ 6485 w 7811310"/>
              <a:gd name="connsiteY3" fmla="*/ 5155660 h 5155660"/>
              <a:gd name="connsiteX4" fmla="*/ 0 w 7811310"/>
              <a:gd name="connsiteY4" fmla="*/ 0 h 5155660"/>
              <a:gd name="connsiteX0" fmla="*/ 583 w 7811893"/>
              <a:gd name="connsiteY0" fmla="*/ 0 h 5150293"/>
              <a:gd name="connsiteX1" fmla="*/ 7811893 w 7811893"/>
              <a:gd name="connsiteY1" fmla="*/ 12969 h 5150293"/>
              <a:gd name="connsiteX2" fmla="*/ 2627050 w 7811893"/>
              <a:gd name="connsiteY2" fmla="*/ 5149174 h 5150293"/>
              <a:gd name="connsiteX3" fmla="*/ 629 w 7811893"/>
              <a:gd name="connsiteY3" fmla="*/ 5150293 h 5150293"/>
              <a:gd name="connsiteX4" fmla="*/ 583 w 7811893"/>
              <a:gd name="connsiteY4" fmla="*/ 0 h 5150293"/>
              <a:gd name="connsiteX0" fmla="*/ 583 w 7811893"/>
              <a:gd name="connsiteY0" fmla="*/ 0 h 5150293"/>
              <a:gd name="connsiteX1" fmla="*/ 7811893 w 7811893"/>
              <a:gd name="connsiteY1" fmla="*/ 12969 h 5150293"/>
              <a:gd name="connsiteX2" fmla="*/ 2627051 w 7811893"/>
              <a:gd name="connsiteY2" fmla="*/ 5149174 h 5150293"/>
              <a:gd name="connsiteX3" fmla="*/ 629 w 7811893"/>
              <a:gd name="connsiteY3" fmla="*/ 5150293 h 5150293"/>
              <a:gd name="connsiteX4" fmla="*/ 583 w 7811893"/>
              <a:gd name="connsiteY4" fmla="*/ 0 h 5150293"/>
              <a:gd name="connsiteX0" fmla="*/ 583 w 7811893"/>
              <a:gd name="connsiteY0" fmla="*/ 0 h 5152752"/>
              <a:gd name="connsiteX1" fmla="*/ 7811893 w 7811893"/>
              <a:gd name="connsiteY1" fmla="*/ 12969 h 5152752"/>
              <a:gd name="connsiteX2" fmla="*/ 2623832 w 7811893"/>
              <a:gd name="connsiteY2" fmla="*/ 5152752 h 5152752"/>
              <a:gd name="connsiteX3" fmla="*/ 629 w 7811893"/>
              <a:gd name="connsiteY3" fmla="*/ 5150293 h 5152752"/>
              <a:gd name="connsiteX4" fmla="*/ 583 w 7811893"/>
              <a:gd name="connsiteY4" fmla="*/ 0 h 5152752"/>
              <a:gd name="connsiteX0" fmla="*/ 583 w 7811893"/>
              <a:gd name="connsiteY0" fmla="*/ 0 h 5152752"/>
              <a:gd name="connsiteX1" fmla="*/ 7811893 w 7811893"/>
              <a:gd name="connsiteY1" fmla="*/ 12969 h 5152752"/>
              <a:gd name="connsiteX2" fmla="*/ 2623832 w 7811893"/>
              <a:gd name="connsiteY2" fmla="*/ 5152752 h 5152752"/>
              <a:gd name="connsiteX3" fmla="*/ 629 w 7811893"/>
              <a:gd name="connsiteY3" fmla="*/ 5150293 h 5152752"/>
              <a:gd name="connsiteX4" fmla="*/ 583 w 7811893"/>
              <a:gd name="connsiteY4" fmla="*/ 0 h 5152752"/>
              <a:gd name="connsiteX0" fmla="*/ 583 w 7811893"/>
              <a:gd name="connsiteY0" fmla="*/ 0 h 5153871"/>
              <a:gd name="connsiteX1" fmla="*/ 7811893 w 7811893"/>
              <a:gd name="connsiteY1" fmla="*/ 12969 h 5153871"/>
              <a:gd name="connsiteX2" fmla="*/ 2623832 w 7811893"/>
              <a:gd name="connsiteY2" fmla="*/ 5152752 h 5153871"/>
              <a:gd name="connsiteX3" fmla="*/ 629 w 7811893"/>
              <a:gd name="connsiteY3" fmla="*/ 5153871 h 5153871"/>
              <a:gd name="connsiteX4" fmla="*/ 583 w 7811893"/>
              <a:gd name="connsiteY4" fmla="*/ 0 h 515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1893" h="5153871">
                <a:moveTo>
                  <a:pt x="583" y="0"/>
                </a:moveTo>
                <a:lnTo>
                  <a:pt x="7811893" y="12969"/>
                </a:lnTo>
                <a:lnTo>
                  <a:pt x="2623832" y="5152752"/>
                </a:lnTo>
                <a:lnTo>
                  <a:pt x="629" y="5153871"/>
                </a:lnTo>
                <a:cubicBezTo>
                  <a:pt x="-1533" y="3435318"/>
                  <a:pt x="2745" y="1718553"/>
                  <a:pt x="583" y="0"/>
                </a:cubicBezTo>
                <a:close/>
              </a:path>
            </a:pathLst>
          </a:custGeom>
          <a:solidFill>
            <a:srgbClr val="718DC5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7271E2A-6F04-4C15-9F92-0846FF5F17D5}"/>
              </a:ext>
            </a:extLst>
          </p:cNvPr>
          <p:cNvSpPr/>
          <p:nvPr userDrawn="1"/>
        </p:nvSpPr>
        <p:spPr>
          <a:xfrm rot="10800000">
            <a:off x="-1786" y="-8703"/>
            <a:ext cx="6284280" cy="5154564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628 h 6001778"/>
              <a:gd name="connsiteX1" fmla="*/ 7244717 w 12411324"/>
              <a:gd name="connsiteY1" fmla="*/ 0 h 6001778"/>
              <a:gd name="connsiteX2" fmla="*/ 0 w 12411324"/>
              <a:gd name="connsiteY2" fmla="*/ 6001778 h 6001778"/>
              <a:gd name="connsiteX3" fmla="*/ 12354805 w 12411324"/>
              <a:gd name="connsiteY3" fmla="*/ 5976523 h 6001778"/>
              <a:gd name="connsiteX4" fmla="*/ 12411324 w 12411324"/>
              <a:gd name="connsiteY4" fmla="*/ 3628 h 6001778"/>
              <a:gd name="connsiteX0" fmla="*/ 12414852 w 12414852"/>
              <a:gd name="connsiteY0" fmla="*/ 0 h 6006475"/>
              <a:gd name="connsiteX1" fmla="*/ 7244717 w 12414852"/>
              <a:gd name="connsiteY1" fmla="*/ 4697 h 6006475"/>
              <a:gd name="connsiteX2" fmla="*/ 0 w 12414852"/>
              <a:gd name="connsiteY2" fmla="*/ 6006475 h 6006475"/>
              <a:gd name="connsiteX3" fmla="*/ 12354805 w 12414852"/>
              <a:gd name="connsiteY3" fmla="*/ 5981220 h 6006475"/>
              <a:gd name="connsiteX4" fmla="*/ 12414852 w 12414852"/>
              <a:gd name="connsiteY4" fmla="*/ 0 h 6006475"/>
              <a:gd name="connsiteX0" fmla="*/ 12414852 w 12414852"/>
              <a:gd name="connsiteY0" fmla="*/ 0 h 6006475"/>
              <a:gd name="connsiteX1" fmla="*/ 7244717 w 12414852"/>
              <a:gd name="connsiteY1" fmla="*/ 4697 h 6006475"/>
              <a:gd name="connsiteX2" fmla="*/ 0 w 12414852"/>
              <a:gd name="connsiteY2" fmla="*/ 6006475 h 6006475"/>
              <a:gd name="connsiteX3" fmla="*/ 12411256 w 12414852"/>
              <a:gd name="connsiteY3" fmla="*/ 5999951 h 6006475"/>
              <a:gd name="connsiteX4" fmla="*/ 12414852 w 12414852"/>
              <a:gd name="connsiteY4" fmla="*/ 0 h 600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4852" h="6006475">
                <a:moveTo>
                  <a:pt x="12414852" y="0"/>
                </a:moveTo>
                <a:lnTo>
                  <a:pt x="7244717" y="4697"/>
                </a:lnTo>
                <a:lnTo>
                  <a:pt x="0" y="6006475"/>
                </a:lnTo>
                <a:lnTo>
                  <a:pt x="12411256" y="5999951"/>
                </a:lnTo>
                <a:cubicBezTo>
                  <a:pt x="12412455" y="3999967"/>
                  <a:pt x="12413653" y="1999984"/>
                  <a:pt x="12414852" y="0"/>
                </a:cubicBezTo>
                <a:close/>
              </a:path>
            </a:pathLst>
          </a:custGeom>
          <a:solidFill>
            <a:srgbClr val="15478B">
              <a:alpha val="50195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180349EB-680E-489A-A4E1-77DEFC20B47A}"/>
              </a:ext>
            </a:extLst>
          </p:cNvPr>
          <p:cNvSpPr/>
          <p:nvPr userDrawn="1"/>
        </p:nvSpPr>
        <p:spPr>
          <a:xfrm rot="10800000">
            <a:off x="0" y="-5586"/>
            <a:ext cx="7057618" cy="5149092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473 h 6001623"/>
              <a:gd name="connsiteX1" fmla="*/ 8341537 w 12411324"/>
              <a:gd name="connsiteY1" fmla="*/ 0 h 6001623"/>
              <a:gd name="connsiteX2" fmla="*/ 0 w 12411324"/>
              <a:gd name="connsiteY2" fmla="*/ 6001623 h 6001623"/>
              <a:gd name="connsiteX3" fmla="*/ 12354805 w 12411324"/>
              <a:gd name="connsiteY3" fmla="*/ 5976368 h 6001623"/>
              <a:gd name="connsiteX4" fmla="*/ 12411324 w 12411324"/>
              <a:gd name="connsiteY4" fmla="*/ 3473 h 6001623"/>
              <a:gd name="connsiteX0" fmla="*/ 12408179 w 12408179"/>
              <a:gd name="connsiteY0" fmla="*/ 1385 h 6001623"/>
              <a:gd name="connsiteX1" fmla="*/ 8341537 w 12408179"/>
              <a:gd name="connsiteY1" fmla="*/ 0 h 6001623"/>
              <a:gd name="connsiteX2" fmla="*/ 0 w 12408179"/>
              <a:gd name="connsiteY2" fmla="*/ 6001623 h 6001623"/>
              <a:gd name="connsiteX3" fmla="*/ 12354805 w 12408179"/>
              <a:gd name="connsiteY3" fmla="*/ 5976368 h 6001623"/>
              <a:gd name="connsiteX4" fmla="*/ 12408179 w 12408179"/>
              <a:gd name="connsiteY4" fmla="*/ 1385 h 6001623"/>
              <a:gd name="connsiteX0" fmla="*/ 12408179 w 12408179"/>
              <a:gd name="connsiteY0" fmla="*/ 1385 h 6016043"/>
              <a:gd name="connsiteX1" fmla="*/ 8341537 w 12408179"/>
              <a:gd name="connsiteY1" fmla="*/ 0 h 6016043"/>
              <a:gd name="connsiteX2" fmla="*/ 0 w 12408179"/>
              <a:gd name="connsiteY2" fmla="*/ 6001623 h 6016043"/>
              <a:gd name="connsiteX3" fmla="*/ 12405134 w 12408179"/>
              <a:gd name="connsiteY3" fmla="*/ 6016043 h 6016043"/>
              <a:gd name="connsiteX4" fmla="*/ 12408179 w 12408179"/>
              <a:gd name="connsiteY4" fmla="*/ 1385 h 6016043"/>
              <a:gd name="connsiteX0" fmla="*/ 12430198 w 12430198"/>
              <a:gd name="connsiteY0" fmla="*/ 1385 h 6020417"/>
              <a:gd name="connsiteX1" fmla="*/ 8363556 w 12430198"/>
              <a:gd name="connsiteY1" fmla="*/ 0 h 6020417"/>
              <a:gd name="connsiteX2" fmla="*/ 0 w 12430198"/>
              <a:gd name="connsiteY2" fmla="*/ 6020417 h 6020417"/>
              <a:gd name="connsiteX3" fmla="*/ 12427153 w 12430198"/>
              <a:gd name="connsiteY3" fmla="*/ 6016043 h 6020417"/>
              <a:gd name="connsiteX4" fmla="*/ 12430198 w 12430198"/>
              <a:gd name="connsiteY4" fmla="*/ 1385 h 60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30198" h="6020417">
                <a:moveTo>
                  <a:pt x="12430198" y="1385"/>
                </a:moveTo>
                <a:lnTo>
                  <a:pt x="8363556" y="0"/>
                </a:lnTo>
                <a:lnTo>
                  <a:pt x="0" y="6020417"/>
                </a:lnTo>
                <a:lnTo>
                  <a:pt x="12427153" y="6016043"/>
                </a:lnTo>
                <a:lnTo>
                  <a:pt x="12430198" y="1385"/>
                </a:lnTo>
                <a:close/>
              </a:path>
            </a:pathLst>
          </a:custGeom>
          <a:solidFill>
            <a:srgbClr val="2F81FF">
              <a:alpha val="27059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0ED4CDEA-F41F-41E9-B90D-08072E07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470" y="4767264"/>
            <a:ext cx="358264" cy="273844"/>
          </a:xfrm>
        </p:spPr>
        <p:txBody>
          <a:bodyPr/>
          <a:lstStyle/>
          <a:p>
            <a:fld id="{E3609B6F-94BD-4E7A-83CF-B1454CA289B0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9" name="1 Título">
            <a:extLst>
              <a:ext uri="{FF2B5EF4-FFF2-40B4-BE49-F238E27FC236}">
                <a16:creationId xmlns:a16="http://schemas.microsoft.com/office/drawing/2014/main" id="{218757B1-ABCE-46B8-9655-E3D1612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786" y="1853854"/>
            <a:ext cx="3733664" cy="156404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Font typeface="Arial"/>
              <a:buNone/>
              <a:defRPr sz="2100">
                <a:latin typeface="Arial Black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102623A9-CA9B-412B-B15C-6F96597F64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7385" y="461334"/>
            <a:ext cx="3564327" cy="1754801"/>
          </a:xfrm>
        </p:spPr>
        <p:txBody>
          <a:bodyPr anchor="ctr">
            <a:noAutofit/>
          </a:bodyPr>
          <a:lstStyle>
            <a:lvl1pPr marL="0" indent="0">
              <a:buNone/>
              <a:defRPr sz="2700">
                <a:solidFill>
                  <a:schemeClr val="bg1"/>
                </a:solidFill>
                <a:latin typeface="+mj-lt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781A54C-37CD-486C-83E0-7E9D32CA940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4871" y="2272651"/>
            <a:ext cx="3564327" cy="77058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003E87"/>
                </a:solidFill>
                <a:latin typeface="+mj-lt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39697E9A-8BAE-4FDA-93E5-E35D675F9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9FFBD790-5C3E-47F9-923E-8591A18BA4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138" y="4538636"/>
            <a:ext cx="431982" cy="35376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8312EA6A-F8CE-4A74-AFFD-A57440CF27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04" y="4497356"/>
            <a:ext cx="844872" cy="4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2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44978EC9-F315-424E-AF04-63FB28882B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99279" y="-12856"/>
            <a:ext cx="6929438" cy="5143500"/>
          </a:xfrm>
          <a:solidFill>
            <a:srgbClr val="346FB7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AA299FC-6F66-4551-8F1C-258256C7CC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996" y="4430485"/>
            <a:ext cx="996359" cy="473702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ACDDE5A-B745-4A3E-9DF3-3B1648E26F96}"/>
              </a:ext>
            </a:extLst>
          </p:cNvPr>
          <p:cNvGrpSpPr/>
          <p:nvPr userDrawn="1"/>
        </p:nvGrpSpPr>
        <p:grpSpPr>
          <a:xfrm>
            <a:off x="-1786" y="-12849"/>
            <a:ext cx="7057618" cy="5160043"/>
            <a:chOff x="-2382" y="-17132"/>
            <a:chExt cx="9410157" cy="6880057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CFEE6EF8-C688-4126-A04E-D4F1BBBAE972}"/>
                </a:ext>
              </a:extLst>
            </p:cNvPr>
            <p:cNvSpPr/>
            <p:nvPr userDrawn="1"/>
          </p:nvSpPr>
          <p:spPr>
            <a:xfrm rot="10800000">
              <a:off x="-2382" y="-17132"/>
              <a:ext cx="8379040" cy="6872752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54805 w 12411324"/>
                <a:gd name="connsiteY3" fmla="*/ 5976523 h 6001778"/>
                <a:gd name="connsiteX4" fmla="*/ 12411324 w 12411324"/>
                <a:gd name="connsiteY4" fmla="*/ 3628 h 6001778"/>
                <a:gd name="connsiteX0" fmla="*/ 12414852 w 12414852"/>
                <a:gd name="connsiteY0" fmla="*/ 0 h 6006475"/>
                <a:gd name="connsiteX1" fmla="*/ 7244717 w 12414852"/>
                <a:gd name="connsiteY1" fmla="*/ 4697 h 6006475"/>
                <a:gd name="connsiteX2" fmla="*/ 0 w 12414852"/>
                <a:gd name="connsiteY2" fmla="*/ 6006475 h 6006475"/>
                <a:gd name="connsiteX3" fmla="*/ 12354805 w 12414852"/>
                <a:gd name="connsiteY3" fmla="*/ 5981220 h 6006475"/>
                <a:gd name="connsiteX4" fmla="*/ 12414852 w 12414852"/>
                <a:gd name="connsiteY4" fmla="*/ 0 h 6006475"/>
                <a:gd name="connsiteX0" fmla="*/ 12414852 w 12414852"/>
                <a:gd name="connsiteY0" fmla="*/ 0 h 6006475"/>
                <a:gd name="connsiteX1" fmla="*/ 7244717 w 12414852"/>
                <a:gd name="connsiteY1" fmla="*/ 4697 h 6006475"/>
                <a:gd name="connsiteX2" fmla="*/ 0 w 12414852"/>
                <a:gd name="connsiteY2" fmla="*/ 6006475 h 6006475"/>
                <a:gd name="connsiteX3" fmla="*/ 12411256 w 12414852"/>
                <a:gd name="connsiteY3" fmla="*/ 5999951 h 6006475"/>
                <a:gd name="connsiteX4" fmla="*/ 12414852 w 12414852"/>
                <a:gd name="connsiteY4" fmla="*/ 0 h 600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4852" h="6006475">
                  <a:moveTo>
                    <a:pt x="12414852" y="0"/>
                  </a:moveTo>
                  <a:lnTo>
                    <a:pt x="7244717" y="4697"/>
                  </a:lnTo>
                  <a:lnTo>
                    <a:pt x="0" y="6006475"/>
                  </a:lnTo>
                  <a:lnTo>
                    <a:pt x="12411256" y="5999951"/>
                  </a:lnTo>
                  <a:cubicBezTo>
                    <a:pt x="12412455" y="3999967"/>
                    <a:pt x="12413653" y="1999984"/>
                    <a:pt x="12414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" name="Triángulo isósceles 6">
              <a:extLst>
                <a:ext uri="{FF2B5EF4-FFF2-40B4-BE49-F238E27FC236}">
                  <a16:creationId xmlns:a16="http://schemas.microsoft.com/office/drawing/2014/main" id="{A4CC02F3-0615-4AC4-A3E0-118AF279D535}"/>
                </a:ext>
              </a:extLst>
            </p:cNvPr>
            <p:cNvSpPr/>
            <p:nvPr userDrawn="1"/>
          </p:nvSpPr>
          <p:spPr>
            <a:xfrm rot="10800000" flipH="1">
              <a:off x="-431" y="2380"/>
              <a:ext cx="5778932" cy="6860545"/>
            </a:xfrm>
            <a:custGeom>
              <a:avLst/>
              <a:gdLst>
                <a:gd name="connsiteX0" fmla="*/ 0 w 4014281"/>
                <a:gd name="connsiteY0" fmla="*/ 3670570 h 3670570"/>
                <a:gd name="connsiteX1" fmla="*/ 2007141 w 4014281"/>
                <a:gd name="connsiteY1" fmla="*/ 0 h 3670570"/>
                <a:gd name="connsiteX2" fmla="*/ 4014281 w 4014281"/>
                <a:gd name="connsiteY2" fmla="*/ 3670570 h 3670570"/>
                <a:gd name="connsiteX3" fmla="*/ 0 w 4014281"/>
                <a:gd name="connsiteY3" fmla="*/ 3670570 h 3670570"/>
                <a:gd name="connsiteX0" fmla="*/ 0 w 6300281"/>
                <a:gd name="connsiteY0" fmla="*/ 4364477 h 4364477"/>
                <a:gd name="connsiteX1" fmla="*/ 6300281 w 6300281"/>
                <a:gd name="connsiteY1" fmla="*/ 0 h 4364477"/>
                <a:gd name="connsiteX2" fmla="*/ 4014281 w 6300281"/>
                <a:gd name="connsiteY2" fmla="*/ 4364477 h 4364477"/>
                <a:gd name="connsiteX3" fmla="*/ 0 w 6300281"/>
                <a:gd name="connsiteY3" fmla="*/ 4364477 h 4364477"/>
                <a:gd name="connsiteX0" fmla="*/ 0 w 7837251"/>
                <a:gd name="connsiteY0" fmla="*/ 0 h 4409872"/>
                <a:gd name="connsiteX1" fmla="*/ 7837251 w 7837251"/>
                <a:gd name="connsiteY1" fmla="*/ 45395 h 4409872"/>
                <a:gd name="connsiteX2" fmla="*/ 5551251 w 7837251"/>
                <a:gd name="connsiteY2" fmla="*/ 4409872 h 4409872"/>
                <a:gd name="connsiteX3" fmla="*/ 0 w 7837251"/>
                <a:gd name="connsiteY3" fmla="*/ 0 h 4409872"/>
                <a:gd name="connsiteX0" fmla="*/ 0 w 7837251"/>
                <a:gd name="connsiteY0" fmla="*/ 0 h 5155660"/>
                <a:gd name="connsiteX1" fmla="*/ 7837251 w 7837251"/>
                <a:gd name="connsiteY1" fmla="*/ 45395 h 5155660"/>
                <a:gd name="connsiteX2" fmla="*/ 2652408 w 7837251"/>
                <a:gd name="connsiteY2" fmla="*/ 5155660 h 5155660"/>
                <a:gd name="connsiteX3" fmla="*/ 0 w 7837251"/>
                <a:gd name="connsiteY3" fmla="*/ 0 h 5155660"/>
                <a:gd name="connsiteX0" fmla="*/ 0 w 7837251"/>
                <a:gd name="connsiteY0" fmla="*/ 0 h 5155660"/>
                <a:gd name="connsiteX1" fmla="*/ 7837251 w 7837251"/>
                <a:gd name="connsiteY1" fmla="*/ 45395 h 5155660"/>
                <a:gd name="connsiteX2" fmla="*/ 2652408 w 7837251"/>
                <a:gd name="connsiteY2" fmla="*/ 5155660 h 5155660"/>
                <a:gd name="connsiteX3" fmla="*/ 1582366 w 7837251"/>
                <a:gd name="connsiteY3" fmla="*/ 3054486 h 5155660"/>
                <a:gd name="connsiteX4" fmla="*/ 0 w 7837251"/>
                <a:gd name="connsiteY4" fmla="*/ 0 h 5155660"/>
                <a:gd name="connsiteX0" fmla="*/ 0 w 7837251"/>
                <a:gd name="connsiteY0" fmla="*/ 0 h 5168631"/>
                <a:gd name="connsiteX1" fmla="*/ 7837251 w 7837251"/>
                <a:gd name="connsiteY1" fmla="*/ 45395 h 5168631"/>
                <a:gd name="connsiteX2" fmla="*/ 2652408 w 7837251"/>
                <a:gd name="connsiteY2" fmla="*/ 5155660 h 5168631"/>
                <a:gd name="connsiteX3" fmla="*/ 84307 w 7837251"/>
                <a:gd name="connsiteY3" fmla="*/ 5168631 h 5168631"/>
                <a:gd name="connsiteX4" fmla="*/ 0 w 7837251"/>
                <a:gd name="connsiteY4" fmla="*/ 0 h 5168631"/>
                <a:gd name="connsiteX0" fmla="*/ 97276 w 7752944"/>
                <a:gd name="connsiteY0" fmla="*/ 51882 h 5123236"/>
                <a:gd name="connsiteX1" fmla="*/ 7752944 w 7752944"/>
                <a:gd name="connsiteY1" fmla="*/ 0 h 5123236"/>
                <a:gd name="connsiteX2" fmla="*/ 2568101 w 7752944"/>
                <a:gd name="connsiteY2" fmla="*/ 5110265 h 5123236"/>
                <a:gd name="connsiteX3" fmla="*/ 0 w 7752944"/>
                <a:gd name="connsiteY3" fmla="*/ 5123236 h 5123236"/>
                <a:gd name="connsiteX4" fmla="*/ 97276 w 7752944"/>
                <a:gd name="connsiteY4" fmla="*/ 51882 h 5123236"/>
                <a:gd name="connsiteX0" fmla="*/ 0 w 7817795"/>
                <a:gd name="connsiteY0" fmla="*/ 0 h 5142690"/>
                <a:gd name="connsiteX1" fmla="*/ 7817795 w 7817795"/>
                <a:gd name="connsiteY1" fmla="*/ 19454 h 5142690"/>
                <a:gd name="connsiteX2" fmla="*/ 2632952 w 7817795"/>
                <a:gd name="connsiteY2" fmla="*/ 5129719 h 5142690"/>
                <a:gd name="connsiteX3" fmla="*/ 64851 w 7817795"/>
                <a:gd name="connsiteY3" fmla="*/ 5142690 h 5142690"/>
                <a:gd name="connsiteX4" fmla="*/ 0 w 7817795"/>
                <a:gd name="connsiteY4" fmla="*/ 0 h 5142690"/>
                <a:gd name="connsiteX0" fmla="*/ 0 w 7811310"/>
                <a:gd name="connsiteY0" fmla="*/ 0 h 5142690"/>
                <a:gd name="connsiteX1" fmla="*/ 7811310 w 7811310"/>
                <a:gd name="connsiteY1" fmla="*/ 12969 h 5142690"/>
                <a:gd name="connsiteX2" fmla="*/ 2632952 w 7811310"/>
                <a:gd name="connsiteY2" fmla="*/ 5129719 h 5142690"/>
                <a:gd name="connsiteX3" fmla="*/ 64851 w 7811310"/>
                <a:gd name="connsiteY3" fmla="*/ 5142690 h 5142690"/>
                <a:gd name="connsiteX4" fmla="*/ 0 w 7811310"/>
                <a:gd name="connsiteY4" fmla="*/ 0 h 5142690"/>
                <a:gd name="connsiteX0" fmla="*/ 0 w 7811310"/>
                <a:gd name="connsiteY0" fmla="*/ 0 h 5155660"/>
                <a:gd name="connsiteX1" fmla="*/ 7811310 w 7811310"/>
                <a:gd name="connsiteY1" fmla="*/ 12969 h 5155660"/>
                <a:gd name="connsiteX2" fmla="*/ 2632952 w 7811310"/>
                <a:gd name="connsiteY2" fmla="*/ 5129719 h 5155660"/>
                <a:gd name="connsiteX3" fmla="*/ 6485 w 7811310"/>
                <a:gd name="connsiteY3" fmla="*/ 5155660 h 5155660"/>
                <a:gd name="connsiteX4" fmla="*/ 0 w 7811310"/>
                <a:gd name="connsiteY4" fmla="*/ 0 h 5155660"/>
                <a:gd name="connsiteX0" fmla="*/ 0 w 7811310"/>
                <a:gd name="connsiteY0" fmla="*/ 0 h 5155660"/>
                <a:gd name="connsiteX1" fmla="*/ 7811310 w 7811310"/>
                <a:gd name="connsiteY1" fmla="*/ 12969 h 5155660"/>
                <a:gd name="connsiteX2" fmla="*/ 2626467 w 7811310"/>
                <a:gd name="connsiteY2" fmla="*/ 5149174 h 5155660"/>
                <a:gd name="connsiteX3" fmla="*/ 6485 w 7811310"/>
                <a:gd name="connsiteY3" fmla="*/ 5155660 h 5155660"/>
                <a:gd name="connsiteX4" fmla="*/ 0 w 7811310"/>
                <a:gd name="connsiteY4" fmla="*/ 0 h 5155660"/>
                <a:gd name="connsiteX0" fmla="*/ 583 w 7811893"/>
                <a:gd name="connsiteY0" fmla="*/ 0 h 5150293"/>
                <a:gd name="connsiteX1" fmla="*/ 7811893 w 7811893"/>
                <a:gd name="connsiteY1" fmla="*/ 12969 h 5150293"/>
                <a:gd name="connsiteX2" fmla="*/ 2627050 w 7811893"/>
                <a:gd name="connsiteY2" fmla="*/ 5149174 h 5150293"/>
                <a:gd name="connsiteX3" fmla="*/ 629 w 7811893"/>
                <a:gd name="connsiteY3" fmla="*/ 5150293 h 5150293"/>
                <a:gd name="connsiteX4" fmla="*/ 583 w 7811893"/>
                <a:gd name="connsiteY4" fmla="*/ 0 h 5150293"/>
                <a:gd name="connsiteX0" fmla="*/ 583 w 7811893"/>
                <a:gd name="connsiteY0" fmla="*/ 0 h 5150293"/>
                <a:gd name="connsiteX1" fmla="*/ 7811893 w 7811893"/>
                <a:gd name="connsiteY1" fmla="*/ 12969 h 5150293"/>
                <a:gd name="connsiteX2" fmla="*/ 2627051 w 7811893"/>
                <a:gd name="connsiteY2" fmla="*/ 5149174 h 5150293"/>
                <a:gd name="connsiteX3" fmla="*/ 629 w 7811893"/>
                <a:gd name="connsiteY3" fmla="*/ 5150293 h 5150293"/>
                <a:gd name="connsiteX4" fmla="*/ 583 w 7811893"/>
                <a:gd name="connsiteY4" fmla="*/ 0 h 5150293"/>
                <a:gd name="connsiteX0" fmla="*/ 583 w 7811893"/>
                <a:gd name="connsiteY0" fmla="*/ 0 h 5152752"/>
                <a:gd name="connsiteX1" fmla="*/ 7811893 w 7811893"/>
                <a:gd name="connsiteY1" fmla="*/ 12969 h 5152752"/>
                <a:gd name="connsiteX2" fmla="*/ 2623832 w 7811893"/>
                <a:gd name="connsiteY2" fmla="*/ 5152752 h 5152752"/>
                <a:gd name="connsiteX3" fmla="*/ 629 w 7811893"/>
                <a:gd name="connsiteY3" fmla="*/ 5150293 h 5152752"/>
                <a:gd name="connsiteX4" fmla="*/ 583 w 7811893"/>
                <a:gd name="connsiteY4" fmla="*/ 0 h 5152752"/>
                <a:gd name="connsiteX0" fmla="*/ 583 w 7811893"/>
                <a:gd name="connsiteY0" fmla="*/ 0 h 5152752"/>
                <a:gd name="connsiteX1" fmla="*/ 7811893 w 7811893"/>
                <a:gd name="connsiteY1" fmla="*/ 12969 h 5152752"/>
                <a:gd name="connsiteX2" fmla="*/ 2623832 w 7811893"/>
                <a:gd name="connsiteY2" fmla="*/ 5152752 h 5152752"/>
                <a:gd name="connsiteX3" fmla="*/ 629 w 7811893"/>
                <a:gd name="connsiteY3" fmla="*/ 5150293 h 5152752"/>
                <a:gd name="connsiteX4" fmla="*/ 583 w 7811893"/>
                <a:gd name="connsiteY4" fmla="*/ 0 h 5152752"/>
                <a:gd name="connsiteX0" fmla="*/ 583 w 7811893"/>
                <a:gd name="connsiteY0" fmla="*/ 0 h 5153871"/>
                <a:gd name="connsiteX1" fmla="*/ 7811893 w 7811893"/>
                <a:gd name="connsiteY1" fmla="*/ 12969 h 5153871"/>
                <a:gd name="connsiteX2" fmla="*/ 2623832 w 7811893"/>
                <a:gd name="connsiteY2" fmla="*/ 5152752 h 5153871"/>
                <a:gd name="connsiteX3" fmla="*/ 629 w 7811893"/>
                <a:gd name="connsiteY3" fmla="*/ 5153871 h 5153871"/>
                <a:gd name="connsiteX4" fmla="*/ 583 w 7811893"/>
                <a:gd name="connsiteY4" fmla="*/ 0 h 515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1893" h="5153871">
                  <a:moveTo>
                    <a:pt x="583" y="0"/>
                  </a:moveTo>
                  <a:lnTo>
                    <a:pt x="7811893" y="12969"/>
                  </a:lnTo>
                  <a:lnTo>
                    <a:pt x="2623832" y="5152752"/>
                  </a:lnTo>
                  <a:lnTo>
                    <a:pt x="629" y="5153871"/>
                  </a:lnTo>
                  <a:cubicBezTo>
                    <a:pt x="-1533" y="3435318"/>
                    <a:pt x="2745" y="1718553"/>
                    <a:pt x="583" y="0"/>
                  </a:cubicBezTo>
                  <a:close/>
                </a:path>
              </a:pathLst>
            </a:custGeom>
            <a:solidFill>
              <a:srgbClr val="718DC5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00" dirty="0"/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493EB094-46A4-49BE-8035-B8FE00F49793}"/>
                </a:ext>
              </a:extLst>
            </p:cNvPr>
            <p:cNvSpPr/>
            <p:nvPr userDrawn="1"/>
          </p:nvSpPr>
          <p:spPr>
            <a:xfrm rot="10800000">
              <a:off x="-2381" y="-11604"/>
              <a:ext cx="8379040" cy="6872752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54805 w 12411324"/>
                <a:gd name="connsiteY3" fmla="*/ 5976523 h 6001778"/>
                <a:gd name="connsiteX4" fmla="*/ 12411324 w 12411324"/>
                <a:gd name="connsiteY4" fmla="*/ 3628 h 6001778"/>
                <a:gd name="connsiteX0" fmla="*/ 12414852 w 12414852"/>
                <a:gd name="connsiteY0" fmla="*/ 0 h 6006475"/>
                <a:gd name="connsiteX1" fmla="*/ 7244717 w 12414852"/>
                <a:gd name="connsiteY1" fmla="*/ 4697 h 6006475"/>
                <a:gd name="connsiteX2" fmla="*/ 0 w 12414852"/>
                <a:gd name="connsiteY2" fmla="*/ 6006475 h 6006475"/>
                <a:gd name="connsiteX3" fmla="*/ 12354805 w 12414852"/>
                <a:gd name="connsiteY3" fmla="*/ 5981220 h 6006475"/>
                <a:gd name="connsiteX4" fmla="*/ 12414852 w 12414852"/>
                <a:gd name="connsiteY4" fmla="*/ 0 h 6006475"/>
                <a:gd name="connsiteX0" fmla="*/ 12414852 w 12414852"/>
                <a:gd name="connsiteY0" fmla="*/ 0 h 6006475"/>
                <a:gd name="connsiteX1" fmla="*/ 7244717 w 12414852"/>
                <a:gd name="connsiteY1" fmla="*/ 4697 h 6006475"/>
                <a:gd name="connsiteX2" fmla="*/ 0 w 12414852"/>
                <a:gd name="connsiteY2" fmla="*/ 6006475 h 6006475"/>
                <a:gd name="connsiteX3" fmla="*/ 12411256 w 12414852"/>
                <a:gd name="connsiteY3" fmla="*/ 5999951 h 6006475"/>
                <a:gd name="connsiteX4" fmla="*/ 12414852 w 12414852"/>
                <a:gd name="connsiteY4" fmla="*/ 0 h 600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4852" h="6006475">
                  <a:moveTo>
                    <a:pt x="12414852" y="0"/>
                  </a:moveTo>
                  <a:lnTo>
                    <a:pt x="7244717" y="4697"/>
                  </a:lnTo>
                  <a:lnTo>
                    <a:pt x="0" y="6006475"/>
                  </a:lnTo>
                  <a:lnTo>
                    <a:pt x="12411256" y="5999951"/>
                  </a:lnTo>
                  <a:cubicBezTo>
                    <a:pt x="12412455" y="3999967"/>
                    <a:pt x="12413653" y="1999984"/>
                    <a:pt x="12414852" y="0"/>
                  </a:cubicBezTo>
                  <a:close/>
                </a:path>
              </a:pathLst>
            </a:custGeom>
            <a:solidFill>
              <a:srgbClr val="15478B">
                <a:alpha val="5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8579FC13-9485-4785-B12F-99F416794B38}"/>
                </a:ext>
              </a:extLst>
            </p:cNvPr>
            <p:cNvSpPr/>
            <p:nvPr userDrawn="1"/>
          </p:nvSpPr>
          <p:spPr>
            <a:xfrm rot="10800000">
              <a:off x="-2382" y="-9836"/>
              <a:ext cx="9410157" cy="6865456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473 h 6001623"/>
                <a:gd name="connsiteX1" fmla="*/ 8341537 w 12411324"/>
                <a:gd name="connsiteY1" fmla="*/ 0 h 6001623"/>
                <a:gd name="connsiteX2" fmla="*/ 0 w 12411324"/>
                <a:gd name="connsiteY2" fmla="*/ 6001623 h 6001623"/>
                <a:gd name="connsiteX3" fmla="*/ 12354805 w 12411324"/>
                <a:gd name="connsiteY3" fmla="*/ 5976368 h 6001623"/>
                <a:gd name="connsiteX4" fmla="*/ 12411324 w 12411324"/>
                <a:gd name="connsiteY4" fmla="*/ 3473 h 6001623"/>
                <a:gd name="connsiteX0" fmla="*/ 12408179 w 12408179"/>
                <a:gd name="connsiteY0" fmla="*/ 1385 h 6001623"/>
                <a:gd name="connsiteX1" fmla="*/ 8341537 w 12408179"/>
                <a:gd name="connsiteY1" fmla="*/ 0 h 6001623"/>
                <a:gd name="connsiteX2" fmla="*/ 0 w 12408179"/>
                <a:gd name="connsiteY2" fmla="*/ 6001623 h 6001623"/>
                <a:gd name="connsiteX3" fmla="*/ 12354805 w 12408179"/>
                <a:gd name="connsiteY3" fmla="*/ 5976368 h 6001623"/>
                <a:gd name="connsiteX4" fmla="*/ 12408179 w 12408179"/>
                <a:gd name="connsiteY4" fmla="*/ 1385 h 6001623"/>
                <a:gd name="connsiteX0" fmla="*/ 12408179 w 12408179"/>
                <a:gd name="connsiteY0" fmla="*/ 1385 h 6016043"/>
                <a:gd name="connsiteX1" fmla="*/ 8341537 w 12408179"/>
                <a:gd name="connsiteY1" fmla="*/ 0 h 6016043"/>
                <a:gd name="connsiteX2" fmla="*/ 0 w 12408179"/>
                <a:gd name="connsiteY2" fmla="*/ 6001623 h 6016043"/>
                <a:gd name="connsiteX3" fmla="*/ 12405134 w 12408179"/>
                <a:gd name="connsiteY3" fmla="*/ 6016043 h 6016043"/>
                <a:gd name="connsiteX4" fmla="*/ 12408179 w 12408179"/>
                <a:gd name="connsiteY4" fmla="*/ 1385 h 6016043"/>
                <a:gd name="connsiteX0" fmla="*/ 12430198 w 12430198"/>
                <a:gd name="connsiteY0" fmla="*/ 1385 h 6020417"/>
                <a:gd name="connsiteX1" fmla="*/ 8363556 w 12430198"/>
                <a:gd name="connsiteY1" fmla="*/ 0 h 6020417"/>
                <a:gd name="connsiteX2" fmla="*/ 0 w 12430198"/>
                <a:gd name="connsiteY2" fmla="*/ 6020417 h 6020417"/>
                <a:gd name="connsiteX3" fmla="*/ 12427153 w 12430198"/>
                <a:gd name="connsiteY3" fmla="*/ 6016043 h 6020417"/>
                <a:gd name="connsiteX4" fmla="*/ 12430198 w 12430198"/>
                <a:gd name="connsiteY4" fmla="*/ 1385 h 60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98" h="6020417">
                  <a:moveTo>
                    <a:pt x="12430198" y="1385"/>
                  </a:moveTo>
                  <a:lnTo>
                    <a:pt x="8363556" y="0"/>
                  </a:lnTo>
                  <a:lnTo>
                    <a:pt x="0" y="6020417"/>
                  </a:lnTo>
                  <a:lnTo>
                    <a:pt x="12427153" y="6016043"/>
                  </a:lnTo>
                  <a:lnTo>
                    <a:pt x="12430198" y="1385"/>
                  </a:lnTo>
                  <a:close/>
                </a:path>
              </a:pathLst>
            </a:custGeom>
            <a:solidFill>
              <a:srgbClr val="2F81FF">
                <a:alpha val="27059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89D5D84D-2F74-44AB-A385-15B94686EC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7385" y="461334"/>
            <a:ext cx="3564327" cy="1754801"/>
          </a:xfrm>
        </p:spPr>
        <p:txBody>
          <a:bodyPr anchor="ctr">
            <a:noAutofit/>
          </a:bodyPr>
          <a:lstStyle>
            <a:lvl1pPr marL="0" indent="0">
              <a:buNone/>
              <a:defRPr sz="2700">
                <a:solidFill>
                  <a:schemeClr val="bg1"/>
                </a:solidFill>
                <a:latin typeface="+mj-lt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E678A03D-B446-4E2B-A370-C8B77E118D5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44871" y="2272651"/>
            <a:ext cx="3564327" cy="77058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003E87"/>
                </a:solidFill>
                <a:latin typeface="+mj-lt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2" name="Marcador de número de diapositiva 4">
            <a:extLst>
              <a:ext uri="{FF2B5EF4-FFF2-40B4-BE49-F238E27FC236}">
                <a16:creationId xmlns:a16="http://schemas.microsoft.com/office/drawing/2014/main" id="{2D1249C7-5CF7-403C-A50B-D3937534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4767263"/>
            <a:ext cx="485236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CDF1A460-AD60-46F7-9B0D-CDE12BB1F3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138" y="4538636"/>
            <a:ext cx="431982" cy="353762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7AFA5B16-7520-4260-989A-92D34D6DC3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04" y="4497356"/>
            <a:ext cx="844872" cy="4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8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AB7B3014-3A1D-40F2-ABF3-E93773A9373B}"/>
              </a:ext>
            </a:extLst>
          </p:cNvPr>
          <p:cNvSpPr/>
          <p:nvPr userDrawn="1"/>
        </p:nvSpPr>
        <p:spPr>
          <a:xfrm rot="10800000">
            <a:off x="0" y="0"/>
            <a:ext cx="6294321" cy="5148545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628 h 6001778"/>
              <a:gd name="connsiteX1" fmla="*/ 7244717 w 12411324"/>
              <a:gd name="connsiteY1" fmla="*/ 0 h 6001778"/>
              <a:gd name="connsiteX2" fmla="*/ 0 w 12411324"/>
              <a:gd name="connsiteY2" fmla="*/ 6001778 h 6001778"/>
              <a:gd name="connsiteX3" fmla="*/ 12354805 w 12411324"/>
              <a:gd name="connsiteY3" fmla="*/ 5976523 h 6001778"/>
              <a:gd name="connsiteX4" fmla="*/ 12411324 w 12411324"/>
              <a:gd name="connsiteY4" fmla="*/ 3628 h 6001778"/>
              <a:gd name="connsiteX0" fmla="*/ 12341502 w 12354805"/>
              <a:gd name="connsiteY0" fmla="*/ 0 h 6056441"/>
              <a:gd name="connsiteX1" fmla="*/ 7244717 w 12354805"/>
              <a:gd name="connsiteY1" fmla="*/ 54663 h 6056441"/>
              <a:gd name="connsiteX2" fmla="*/ 0 w 12354805"/>
              <a:gd name="connsiteY2" fmla="*/ 6056441 h 6056441"/>
              <a:gd name="connsiteX3" fmla="*/ 12354805 w 12354805"/>
              <a:gd name="connsiteY3" fmla="*/ 6031186 h 6056441"/>
              <a:gd name="connsiteX4" fmla="*/ 12341502 w 12354805"/>
              <a:gd name="connsiteY4" fmla="*/ 0 h 6056441"/>
              <a:gd name="connsiteX0" fmla="*/ 12341502 w 12354805"/>
              <a:gd name="connsiteY0" fmla="*/ 0 h 6056441"/>
              <a:gd name="connsiteX1" fmla="*/ 7244718 w 12354805"/>
              <a:gd name="connsiteY1" fmla="*/ 29681 h 6056441"/>
              <a:gd name="connsiteX2" fmla="*/ 0 w 12354805"/>
              <a:gd name="connsiteY2" fmla="*/ 6056441 h 6056441"/>
              <a:gd name="connsiteX3" fmla="*/ 12354805 w 12354805"/>
              <a:gd name="connsiteY3" fmla="*/ 6031186 h 6056441"/>
              <a:gd name="connsiteX4" fmla="*/ 12341502 w 12354805"/>
              <a:gd name="connsiteY4" fmla="*/ 0 h 6056441"/>
              <a:gd name="connsiteX0" fmla="*/ 12341502 w 12354805"/>
              <a:gd name="connsiteY0" fmla="*/ 0 h 6081423"/>
              <a:gd name="connsiteX1" fmla="*/ 7244718 w 12354805"/>
              <a:gd name="connsiteY1" fmla="*/ 54663 h 6081423"/>
              <a:gd name="connsiteX2" fmla="*/ 0 w 12354805"/>
              <a:gd name="connsiteY2" fmla="*/ 6081423 h 6081423"/>
              <a:gd name="connsiteX3" fmla="*/ 12354805 w 12354805"/>
              <a:gd name="connsiteY3" fmla="*/ 6056168 h 6081423"/>
              <a:gd name="connsiteX4" fmla="*/ 12341502 w 12354805"/>
              <a:gd name="connsiteY4" fmla="*/ 0 h 6081423"/>
              <a:gd name="connsiteX0" fmla="*/ 12341502 w 12354805"/>
              <a:gd name="connsiteY0" fmla="*/ 11955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41502 w 12354805"/>
              <a:gd name="connsiteY4" fmla="*/ 11955 h 6026760"/>
              <a:gd name="connsiteX0" fmla="*/ 12351078 w 12354805"/>
              <a:gd name="connsiteY0" fmla="*/ 9100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51078 w 12354805"/>
              <a:gd name="connsiteY4" fmla="*/ 9100 h 6026760"/>
              <a:gd name="connsiteX0" fmla="*/ 12357431 w 12358467"/>
              <a:gd name="connsiteY0" fmla="*/ 5312 h 6026760"/>
              <a:gd name="connsiteX1" fmla="*/ 7244718 w 12358467"/>
              <a:gd name="connsiteY1" fmla="*/ 0 h 6026760"/>
              <a:gd name="connsiteX2" fmla="*/ 0 w 12358467"/>
              <a:gd name="connsiteY2" fmla="*/ 6026760 h 6026760"/>
              <a:gd name="connsiteX3" fmla="*/ 12354805 w 12358467"/>
              <a:gd name="connsiteY3" fmla="*/ 6001505 h 6026760"/>
              <a:gd name="connsiteX4" fmla="*/ 12357431 w 12358467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44723 w 12354806"/>
              <a:gd name="connsiteY0" fmla="*/ 0 h 6036602"/>
              <a:gd name="connsiteX1" fmla="*/ 7244718 w 12354806"/>
              <a:gd name="connsiteY1" fmla="*/ 9842 h 6036602"/>
              <a:gd name="connsiteX2" fmla="*/ 0 w 12354806"/>
              <a:gd name="connsiteY2" fmla="*/ 6036602 h 6036602"/>
              <a:gd name="connsiteX3" fmla="*/ 12354805 w 12354806"/>
              <a:gd name="connsiteY3" fmla="*/ 6011347 h 6036602"/>
              <a:gd name="connsiteX4" fmla="*/ 12344723 w 12354806"/>
              <a:gd name="connsiteY4" fmla="*/ 0 h 6036602"/>
              <a:gd name="connsiteX0" fmla="*/ 12351076 w 12354805"/>
              <a:gd name="connsiteY0" fmla="*/ 1523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51076 w 12354805"/>
              <a:gd name="connsiteY4" fmla="*/ 1523 h 6026760"/>
              <a:gd name="connsiteX0" fmla="*/ 12312955 w 12316684"/>
              <a:gd name="connsiteY0" fmla="*/ 1523 h 6001505"/>
              <a:gd name="connsiteX1" fmla="*/ 7206597 w 12316684"/>
              <a:gd name="connsiteY1" fmla="*/ 0 h 6001505"/>
              <a:gd name="connsiteX2" fmla="*/ 0 w 12316684"/>
              <a:gd name="connsiteY2" fmla="*/ 5992662 h 6001505"/>
              <a:gd name="connsiteX3" fmla="*/ 12316684 w 12316684"/>
              <a:gd name="connsiteY3" fmla="*/ 6001505 h 6001505"/>
              <a:gd name="connsiteX4" fmla="*/ 12312955 w 12316684"/>
              <a:gd name="connsiteY4" fmla="*/ 1523 h 6001505"/>
              <a:gd name="connsiteX0" fmla="*/ 12300247 w 12303976"/>
              <a:gd name="connsiteY0" fmla="*/ 1523 h 6001505"/>
              <a:gd name="connsiteX1" fmla="*/ 7193889 w 12303976"/>
              <a:gd name="connsiteY1" fmla="*/ 0 h 6001505"/>
              <a:gd name="connsiteX2" fmla="*/ 0 w 12303976"/>
              <a:gd name="connsiteY2" fmla="*/ 5992662 h 6001505"/>
              <a:gd name="connsiteX3" fmla="*/ 12303976 w 12303976"/>
              <a:gd name="connsiteY3" fmla="*/ 6001505 h 6001505"/>
              <a:gd name="connsiteX4" fmla="*/ 12300247 w 12303976"/>
              <a:gd name="connsiteY4" fmla="*/ 1523 h 600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3976" h="6001505">
                <a:moveTo>
                  <a:pt x="12300247" y="1523"/>
                </a:moveTo>
                <a:lnTo>
                  <a:pt x="7193889" y="0"/>
                </a:lnTo>
                <a:lnTo>
                  <a:pt x="0" y="5992662"/>
                </a:lnTo>
                <a:lnTo>
                  <a:pt x="12303976" y="6001505"/>
                </a:lnTo>
                <a:cubicBezTo>
                  <a:pt x="12299542" y="3991110"/>
                  <a:pt x="12304681" y="2011918"/>
                  <a:pt x="12300247" y="1523"/>
                </a:cubicBezTo>
                <a:close/>
              </a:path>
            </a:pathLst>
          </a:custGeom>
          <a:solidFill>
            <a:srgbClr val="15478B">
              <a:alpha val="50195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C7C9217-B0AB-4F8D-80B2-B2932FEDD71F}"/>
              </a:ext>
            </a:extLst>
          </p:cNvPr>
          <p:cNvSpPr/>
          <p:nvPr userDrawn="1"/>
        </p:nvSpPr>
        <p:spPr>
          <a:xfrm rot="10800000">
            <a:off x="0" y="620"/>
            <a:ext cx="4119936" cy="5147926"/>
          </a:xfrm>
          <a:custGeom>
            <a:avLst/>
            <a:gdLst>
              <a:gd name="connsiteX0" fmla="*/ 8305584 w 8305583"/>
              <a:gd name="connsiteY0" fmla="*/ 20243 h 6169914"/>
              <a:gd name="connsiteX1" fmla="*/ 7872222 w 8305583"/>
              <a:gd name="connsiteY1" fmla="*/ 20243 h 6169914"/>
              <a:gd name="connsiteX2" fmla="*/ 0 w 8305583"/>
              <a:gd name="connsiteY2" fmla="*/ 0 h 6169914"/>
              <a:gd name="connsiteX3" fmla="*/ 1574444 w 8305583"/>
              <a:gd name="connsiteY3" fmla="*/ 6169914 h 6169914"/>
              <a:gd name="connsiteX4" fmla="*/ 2154555 w 8305583"/>
              <a:gd name="connsiteY4" fmla="*/ 6169914 h 6169914"/>
              <a:gd name="connsiteX5" fmla="*/ 7872222 w 8305583"/>
              <a:gd name="connsiteY5" fmla="*/ 6169914 h 6169914"/>
              <a:gd name="connsiteX6" fmla="*/ 8305584 w 8305583"/>
              <a:gd name="connsiteY6" fmla="*/ 6169914 h 6169914"/>
              <a:gd name="connsiteX7" fmla="*/ 8305584 w 8305583"/>
              <a:gd name="connsiteY7" fmla="*/ 20243 h 6169914"/>
              <a:gd name="connsiteX0" fmla="*/ 8263196 w 8263195"/>
              <a:gd name="connsiteY0" fmla="*/ 11825 h 6161496"/>
              <a:gd name="connsiteX1" fmla="*/ 7829834 w 8263195"/>
              <a:gd name="connsiteY1" fmla="*/ 11825 h 6161496"/>
              <a:gd name="connsiteX2" fmla="*/ 0 w 8263195"/>
              <a:gd name="connsiteY2" fmla="*/ 0 h 6161496"/>
              <a:gd name="connsiteX3" fmla="*/ 1532056 w 8263195"/>
              <a:gd name="connsiteY3" fmla="*/ 6161496 h 6161496"/>
              <a:gd name="connsiteX4" fmla="*/ 2112167 w 8263195"/>
              <a:gd name="connsiteY4" fmla="*/ 6161496 h 6161496"/>
              <a:gd name="connsiteX5" fmla="*/ 7829834 w 8263195"/>
              <a:gd name="connsiteY5" fmla="*/ 6161496 h 6161496"/>
              <a:gd name="connsiteX6" fmla="*/ 8263196 w 8263195"/>
              <a:gd name="connsiteY6" fmla="*/ 6161496 h 6161496"/>
              <a:gd name="connsiteX7" fmla="*/ 8263196 w 8263195"/>
              <a:gd name="connsiteY7" fmla="*/ 11825 h 6161496"/>
              <a:gd name="connsiteX0" fmla="*/ 8276255 w 8276256"/>
              <a:gd name="connsiteY0" fmla="*/ 4046 h 6153717"/>
              <a:gd name="connsiteX1" fmla="*/ 7842893 w 8276256"/>
              <a:gd name="connsiteY1" fmla="*/ 4046 h 6153717"/>
              <a:gd name="connsiteX2" fmla="*/ 0 w 8276256"/>
              <a:gd name="connsiteY2" fmla="*/ 0 h 6153717"/>
              <a:gd name="connsiteX3" fmla="*/ 1545115 w 8276256"/>
              <a:gd name="connsiteY3" fmla="*/ 6153717 h 6153717"/>
              <a:gd name="connsiteX4" fmla="*/ 2125226 w 8276256"/>
              <a:gd name="connsiteY4" fmla="*/ 6153717 h 6153717"/>
              <a:gd name="connsiteX5" fmla="*/ 7842893 w 8276256"/>
              <a:gd name="connsiteY5" fmla="*/ 6153717 h 6153717"/>
              <a:gd name="connsiteX6" fmla="*/ 8276255 w 8276256"/>
              <a:gd name="connsiteY6" fmla="*/ 6153717 h 6153717"/>
              <a:gd name="connsiteX7" fmla="*/ 8276255 w 8276256"/>
              <a:gd name="connsiteY7" fmla="*/ 4046 h 615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76256" h="6153717">
                <a:moveTo>
                  <a:pt x="8276255" y="4046"/>
                </a:moveTo>
                <a:lnTo>
                  <a:pt x="7842893" y="4046"/>
                </a:lnTo>
                <a:lnTo>
                  <a:pt x="0" y="0"/>
                </a:lnTo>
                <a:lnTo>
                  <a:pt x="1545115" y="6153717"/>
                </a:lnTo>
                <a:lnTo>
                  <a:pt x="2125226" y="6153717"/>
                </a:lnTo>
                <a:lnTo>
                  <a:pt x="7842893" y="6153717"/>
                </a:lnTo>
                <a:lnTo>
                  <a:pt x="8276255" y="6153717"/>
                </a:lnTo>
                <a:lnTo>
                  <a:pt x="8276255" y="4046"/>
                </a:lnTo>
                <a:close/>
              </a:path>
            </a:pathLst>
          </a:custGeom>
          <a:solidFill>
            <a:srgbClr val="15478B">
              <a:alpha val="30194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25B6D2A-3A3A-4F75-B6B4-F3B8B8AE13F9}"/>
              </a:ext>
            </a:extLst>
          </p:cNvPr>
          <p:cNvSpPr/>
          <p:nvPr userDrawn="1"/>
        </p:nvSpPr>
        <p:spPr>
          <a:xfrm rot="10800000">
            <a:off x="2740" y="1539"/>
            <a:ext cx="6301280" cy="5143776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522 h 6001672"/>
              <a:gd name="connsiteX1" fmla="*/ 8341191 w 12411324"/>
              <a:gd name="connsiteY1" fmla="*/ 0 h 6001672"/>
              <a:gd name="connsiteX2" fmla="*/ 0 w 12411324"/>
              <a:gd name="connsiteY2" fmla="*/ 6001672 h 6001672"/>
              <a:gd name="connsiteX3" fmla="*/ 12354805 w 12411324"/>
              <a:gd name="connsiteY3" fmla="*/ 5976417 h 6001672"/>
              <a:gd name="connsiteX4" fmla="*/ 12411324 w 12411324"/>
              <a:gd name="connsiteY4" fmla="*/ 3522 h 6001672"/>
              <a:gd name="connsiteX0" fmla="*/ 12405983 w 12405983"/>
              <a:gd name="connsiteY0" fmla="*/ 3522 h 6008024"/>
              <a:gd name="connsiteX1" fmla="*/ 8335850 w 12405983"/>
              <a:gd name="connsiteY1" fmla="*/ 0 h 6008024"/>
              <a:gd name="connsiteX2" fmla="*/ 0 w 12405983"/>
              <a:gd name="connsiteY2" fmla="*/ 6008024 h 6008024"/>
              <a:gd name="connsiteX3" fmla="*/ 12349464 w 12405983"/>
              <a:gd name="connsiteY3" fmla="*/ 5976417 h 6008024"/>
              <a:gd name="connsiteX4" fmla="*/ 12405983 w 12405983"/>
              <a:gd name="connsiteY4" fmla="*/ 3522 h 6008024"/>
              <a:gd name="connsiteX0" fmla="*/ 12405983 w 12405983"/>
              <a:gd name="connsiteY0" fmla="*/ 3522 h 6008024"/>
              <a:gd name="connsiteX1" fmla="*/ 8335850 w 12405983"/>
              <a:gd name="connsiteY1" fmla="*/ 0 h 6008024"/>
              <a:gd name="connsiteX2" fmla="*/ 0 w 12405983"/>
              <a:gd name="connsiteY2" fmla="*/ 6008024 h 6008024"/>
              <a:gd name="connsiteX3" fmla="*/ 12349464 w 12405983"/>
              <a:gd name="connsiteY3" fmla="*/ 5976417 h 6008024"/>
              <a:gd name="connsiteX4" fmla="*/ 12405983 w 12405983"/>
              <a:gd name="connsiteY4" fmla="*/ 3522 h 6008024"/>
              <a:gd name="connsiteX0" fmla="*/ 12373937 w 12373937"/>
              <a:gd name="connsiteY0" fmla="*/ 3522 h 5976417"/>
              <a:gd name="connsiteX1" fmla="*/ 8303804 w 12373937"/>
              <a:gd name="connsiteY1" fmla="*/ 0 h 5976417"/>
              <a:gd name="connsiteX2" fmla="*/ 0 w 12373937"/>
              <a:gd name="connsiteY2" fmla="*/ 5973088 h 5976417"/>
              <a:gd name="connsiteX3" fmla="*/ 12317418 w 12373937"/>
              <a:gd name="connsiteY3" fmla="*/ 5976417 h 5976417"/>
              <a:gd name="connsiteX4" fmla="*/ 12373937 w 12373937"/>
              <a:gd name="connsiteY4" fmla="*/ 3522 h 5976417"/>
              <a:gd name="connsiteX0" fmla="*/ 12373937 w 12373937"/>
              <a:gd name="connsiteY0" fmla="*/ 3522 h 5976417"/>
              <a:gd name="connsiteX1" fmla="*/ 8303804 w 12373937"/>
              <a:gd name="connsiteY1" fmla="*/ 0 h 5976417"/>
              <a:gd name="connsiteX2" fmla="*/ 0 w 12373937"/>
              <a:gd name="connsiteY2" fmla="*/ 5973088 h 5976417"/>
              <a:gd name="connsiteX3" fmla="*/ 12317418 w 12373937"/>
              <a:gd name="connsiteY3" fmla="*/ 5976417 h 5976417"/>
              <a:gd name="connsiteX4" fmla="*/ 12373937 w 12373937"/>
              <a:gd name="connsiteY4" fmla="*/ 3522 h 5976417"/>
              <a:gd name="connsiteX0" fmla="*/ 12320528 w 12320528"/>
              <a:gd name="connsiteY0" fmla="*/ 9874 h 5976417"/>
              <a:gd name="connsiteX1" fmla="*/ 8303804 w 12320528"/>
              <a:gd name="connsiteY1" fmla="*/ 0 h 5976417"/>
              <a:gd name="connsiteX2" fmla="*/ 0 w 12320528"/>
              <a:gd name="connsiteY2" fmla="*/ 5973088 h 5976417"/>
              <a:gd name="connsiteX3" fmla="*/ 12317418 w 12320528"/>
              <a:gd name="connsiteY3" fmla="*/ 5976417 h 5976417"/>
              <a:gd name="connsiteX4" fmla="*/ 12320528 w 12320528"/>
              <a:gd name="connsiteY4" fmla="*/ 9874 h 5976417"/>
              <a:gd name="connsiteX0" fmla="*/ 12315187 w 12317580"/>
              <a:gd name="connsiteY0" fmla="*/ 0 h 5979247"/>
              <a:gd name="connsiteX1" fmla="*/ 8303804 w 12317580"/>
              <a:gd name="connsiteY1" fmla="*/ 2830 h 5979247"/>
              <a:gd name="connsiteX2" fmla="*/ 0 w 12317580"/>
              <a:gd name="connsiteY2" fmla="*/ 5975918 h 5979247"/>
              <a:gd name="connsiteX3" fmla="*/ 12317418 w 12317580"/>
              <a:gd name="connsiteY3" fmla="*/ 5979247 h 5979247"/>
              <a:gd name="connsiteX4" fmla="*/ 12315187 w 12317580"/>
              <a:gd name="connsiteY4" fmla="*/ 0 h 5979247"/>
              <a:gd name="connsiteX0" fmla="*/ 12315187 w 12317580"/>
              <a:gd name="connsiteY0" fmla="*/ 0 h 5979247"/>
              <a:gd name="connsiteX1" fmla="*/ 8303804 w 12317580"/>
              <a:gd name="connsiteY1" fmla="*/ 2830 h 5979247"/>
              <a:gd name="connsiteX2" fmla="*/ 0 w 12317580"/>
              <a:gd name="connsiteY2" fmla="*/ 5979094 h 5979247"/>
              <a:gd name="connsiteX3" fmla="*/ 12317418 w 12317580"/>
              <a:gd name="connsiteY3" fmla="*/ 5979247 h 5979247"/>
              <a:gd name="connsiteX4" fmla="*/ 12315187 w 12317580"/>
              <a:gd name="connsiteY4" fmla="*/ 0 h 597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7580" h="5979247">
                <a:moveTo>
                  <a:pt x="12315187" y="0"/>
                </a:moveTo>
                <a:lnTo>
                  <a:pt x="8303804" y="2830"/>
                </a:lnTo>
                <a:lnTo>
                  <a:pt x="0" y="5979094"/>
                </a:lnTo>
                <a:lnTo>
                  <a:pt x="12317418" y="5979247"/>
                </a:lnTo>
                <a:cubicBezTo>
                  <a:pt x="12318455" y="3990399"/>
                  <a:pt x="12314150" y="1988848"/>
                  <a:pt x="12315187" y="0"/>
                </a:cubicBezTo>
                <a:close/>
              </a:path>
            </a:pathLst>
          </a:custGeom>
          <a:solidFill>
            <a:srgbClr val="2F81FF">
              <a:alpha val="27059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4FF3619F-EE42-4294-BFC3-12BF5B39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3937" y="4767264"/>
            <a:ext cx="348797" cy="273844"/>
          </a:xfrm>
        </p:spPr>
        <p:txBody>
          <a:bodyPr/>
          <a:lstStyle/>
          <a:p>
            <a:fld id="{E3609B6F-94BD-4E7A-83CF-B1454CA289B0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4290CF3E-E67B-4144-85D1-FB56A30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70" y="273844"/>
            <a:ext cx="4033824" cy="11144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5CA2B613-2782-4587-8761-4834934D86C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0370" y="1476536"/>
            <a:ext cx="4033823" cy="24596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E11E395-B990-4146-AC63-0A85453B35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54459" y="3430067"/>
            <a:ext cx="810000" cy="81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600">
                <a:latin typeface="Aller Light" panose="02000503000000020004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38D7779-7AEF-4BF0-A377-D207CA839F3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832356" y="2623205"/>
            <a:ext cx="810000" cy="81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600">
                <a:latin typeface="Aller Light" panose="02000503000000020004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62038795-798C-49FA-86C7-22CD93C04C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05197" y="1818845"/>
            <a:ext cx="810000" cy="81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600">
                <a:latin typeface="Aller Light" panose="02000503000000020004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C491AE04-1E02-4677-AA20-216FA488B87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04874" y="1006952"/>
            <a:ext cx="810000" cy="81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600">
                <a:latin typeface="Aller Light" panose="02000503000000020004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CA4AAC24-C3F3-44C6-A7A8-95E08501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1041" y="1280635"/>
            <a:ext cx="2122940" cy="39180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72C70B43-8214-467A-88F4-8FEDC85397F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51458" y="2106631"/>
            <a:ext cx="2638112" cy="507214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DA485269-4483-4F7B-9083-B314F36385D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678423" y="2924899"/>
            <a:ext cx="2626367" cy="492440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8DBBF8B4-2CAB-46B7-913B-68304458BEE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117728" y="3721242"/>
            <a:ext cx="2972857" cy="538808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Marcador de pie de página 4">
            <a:extLst>
              <a:ext uri="{FF2B5EF4-FFF2-40B4-BE49-F238E27FC236}">
                <a16:creationId xmlns:a16="http://schemas.microsoft.com/office/drawing/2014/main" id="{B3ED0843-343A-4626-AD8F-7E11CF5ED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A0B44D8E-F714-4F1A-861A-F61C153B4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138" y="4538636"/>
            <a:ext cx="431982" cy="353762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C441B003-5B8A-4E7E-8389-2469A559D7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04" y="4497356"/>
            <a:ext cx="844872" cy="4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0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AB7B3014-3A1D-40F2-ABF3-E93773A9373B}"/>
              </a:ext>
            </a:extLst>
          </p:cNvPr>
          <p:cNvSpPr/>
          <p:nvPr userDrawn="1"/>
        </p:nvSpPr>
        <p:spPr>
          <a:xfrm rot="10800000">
            <a:off x="0" y="0"/>
            <a:ext cx="6294321" cy="5148545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628 h 6001778"/>
              <a:gd name="connsiteX1" fmla="*/ 7244717 w 12411324"/>
              <a:gd name="connsiteY1" fmla="*/ 0 h 6001778"/>
              <a:gd name="connsiteX2" fmla="*/ 0 w 12411324"/>
              <a:gd name="connsiteY2" fmla="*/ 6001778 h 6001778"/>
              <a:gd name="connsiteX3" fmla="*/ 12354805 w 12411324"/>
              <a:gd name="connsiteY3" fmla="*/ 5976523 h 6001778"/>
              <a:gd name="connsiteX4" fmla="*/ 12411324 w 12411324"/>
              <a:gd name="connsiteY4" fmla="*/ 3628 h 6001778"/>
              <a:gd name="connsiteX0" fmla="*/ 12341502 w 12354805"/>
              <a:gd name="connsiteY0" fmla="*/ 0 h 6056441"/>
              <a:gd name="connsiteX1" fmla="*/ 7244717 w 12354805"/>
              <a:gd name="connsiteY1" fmla="*/ 54663 h 6056441"/>
              <a:gd name="connsiteX2" fmla="*/ 0 w 12354805"/>
              <a:gd name="connsiteY2" fmla="*/ 6056441 h 6056441"/>
              <a:gd name="connsiteX3" fmla="*/ 12354805 w 12354805"/>
              <a:gd name="connsiteY3" fmla="*/ 6031186 h 6056441"/>
              <a:gd name="connsiteX4" fmla="*/ 12341502 w 12354805"/>
              <a:gd name="connsiteY4" fmla="*/ 0 h 6056441"/>
              <a:gd name="connsiteX0" fmla="*/ 12341502 w 12354805"/>
              <a:gd name="connsiteY0" fmla="*/ 0 h 6056441"/>
              <a:gd name="connsiteX1" fmla="*/ 7244718 w 12354805"/>
              <a:gd name="connsiteY1" fmla="*/ 29681 h 6056441"/>
              <a:gd name="connsiteX2" fmla="*/ 0 w 12354805"/>
              <a:gd name="connsiteY2" fmla="*/ 6056441 h 6056441"/>
              <a:gd name="connsiteX3" fmla="*/ 12354805 w 12354805"/>
              <a:gd name="connsiteY3" fmla="*/ 6031186 h 6056441"/>
              <a:gd name="connsiteX4" fmla="*/ 12341502 w 12354805"/>
              <a:gd name="connsiteY4" fmla="*/ 0 h 6056441"/>
              <a:gd name="connsiteX0" fmla="*/ 12341502 w 12354805"/>
              <a:gd name="connsiteY0" fmla="*/ 0 h 6081423"/>
              <a:gd name="connsiteX1" fmla="*/ 7244718 w 12354805"/>
              <a:gd name="connsiteY1" fmla="*/ 54663 h 6081423"/>
              <a:gd name="connsiteX2" fmla="*/ 0 w 12354805"/>
              <a:gd name="connsiteY2" fmla="*/ 6081423 h 6081423"/>
              <a:gd name="connsiteX3" fmla="*/ 12354805 w 12354805"/>
              <a:gd name="connsiteY3" fmla="*/ 6056168 h 6081423"/>
              <a:gd name="connsiteX4" fmla="*/ 12341502 w 12354805"/>
              <a:gd name="connsiteY4" fmla="*/ 0 h 6081423"/>
              <a:gd name="connsiteX0" fmla="*/ 12341502 w 12354805"/>
              <a:gd name="connsiteY0" fmla="*/ 11955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41502 w 12354805"/>
              <a:gd name="connsiteY4" fmla="*/ 11955 h 6026760"/>
              <a:gd name="connsiteX0" fmla="*/ 12351078 w 12354805"/>
              <a:gd name="connsiteY0" fmla="*/ 9100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51078 w 12354805"/>
              <a:gd name="connsiteY4" fmla="*/ 9100 h 6026760"/>
              <a:gd name="connsiteX0" fmla="*/ 12357431 w 12358467"/>
              <a:gd name="connsiteY0" fmla="*/ 5312 h 6026760"/>
              <a:gd name="connsiteX1" fmla="*/ 7244718 w 12358467"/>
              <a:gd name="connsiteY1" fmla="*/ 0 h 6026760"/>
              <a:gd name="connsiteX2" fmla="*/ 0 w 12358467"/>
              <a:gd name="connsiteY2" fmla="*/ 6026760 h 6026760"/>
              <a:gd name="connsiteX3" fmla="*/ 12354805 w 12358467"/>
              <a:gd name="connsiteY3" fmla="*/ 6001505 h 6026760"/>
              <a:gd name="connsiteX4" fmla="*/ 12357431 w 12358467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44723 w 12354806"/>
              <a:gd name="connsiteY0" fmla="*/ 0 h 6036602"/>
              <a:gd name="connsiteX1" fmla="*/ 7244718 w 12354806"/>
              <a:gd name="connsiteY1" fmla="*/ 9842 h 6036602"/>
              <a:gd name="connsiteX2" fmla="*/ 0 w 12354806"/>
              <a:gd name="connsiteY2" fmla="*/ 6036602 h 6036602"/>
              <a:gd name="connsiteX3" fmla="*/ 12354805 w 12354806"/>
              <a:gd name="connsiteY3" fmla="*/ 6011347 h 6036602"/>
              <a:gd name="connsiteX4" fmla="*/ 12344723 w 12354806"/>
              <a:gd name="connsiteY4" fmla="*/ 0 h 6036602"/>
              <a:gd name="connsiteX0" fmla="*/ 12351076 w 12354805"/>
              <a:gd name="connsiteY0" fmla="*/ 1523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51076 w 12354805"/>
              <a:gd name="connsiteY4" fmla="*/ 1523 h 6026760"/>
              <a:gd name="connsiteX0" fmla="*/ 12312955 w 12316684"/>
              <a:gd name="connsiteY0" fmla="*/ 1523 h 6001505"/>
              <a:gd name="connsiteX1" fmla="*/ 7206597 w 12316684"/>
              <a:gd name="connsiteY1" fmla="*/ 0 h 6001505"/>
              <a:gd name="connsiteX2" fmla="*/ 0 w 12316684"/>
              <a:gd name="connsiteY2" fmla="*/ 5992662 h 6001505"/>
              <a:gd name="connsiteX3" fmla="*/ 12316684 w 12316684"/>
              <a:gd name="connsiteY3" fmla="*/ 6001505 h 6001505"/>
              <a:gd name="connsiteX4" fmla="*/ 12312955 w 12316684"/>
              <a:gd name="connsiteY4" fmla="*/ 1523 h 6001505"/>
              <a:gd name="connsiteX0" fmla="*/ 12300247 w 12303976"/>
              <a:gd name="connsiteY0" fmla="*/ 1523 h 6001505"/>
              <a:gd name="connsiteX1" fmla="*/ 7193889 w 12303976"/>
              <a:gd name="connsiteY1" fmla="*/ 0 h 6001505"/>
              <a:gd name="connsiteX2" fmla="*/ 0 w 12303976"/>
              <a:gd name="connsiteY2" fmla="*/ 5992662 h 6001505"/>
              <a:gd name="connsiteX3" fmla="*/ 12303976 w 12303976"/>
              <a:gd name="connsiteY3" fmla="*/ 6001505 h 6001505"/>
              <a:gd name="connsiteX4" fmla="*/ 12300247 w 12303976"/>
              <a:gd name="connsiteY4" fmla="*/ 1523 h 600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3976" h="6001505">
                <a:moveTo>
                  <a:pt x="12300247" y="1523"/>
                </a:moveTo>
                <a:lnTo>
                  <a:pt x="7193889" y="0"/>
                </a:lnTo>
                <a:lnTo>
                  <a:pt x="0" y="5992662"/>
                </a:lnTo>
                <a:lnTo>
                  <a:pt x="12303976" y="6001505"/>
                </a:lnTo>
                <a:cubicBezTo>
                  <a:pt x="12299542" y="3991110"/>
                  <a:pt x="12304681" y="2011918"/>
                  <a:pt x="12300247" y="1523"/>
                </a:cubicBezTo>
                <a:close/>
              </a:path>
            </a:pathLst>
          </a:custGeom>
          <a:solidFill>
            <a:srgbClr val="15478B">
              <a:alpha val="50195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C7C9217-B0AB-4F8D-80B2-B2932FEDD71F}"/>
              </a:ext>
            </a:extLst>
          </p:cNvPr>
          <p:cNvSpPr/>
          <p:nvPr userDrawn="1"/>
        </p:nvSpPr>
        <p:spPr>
          <a:xfrm rot="10800000">
            <a:off x="0" y="620"/>
            <a:ext cx="4119936" cy="5147926"/>
          </a:xfrm>
          <a:custGeom>
            <a:avLst/>
            <a:gdLst>
              <a:gd name="connsiteX0" fmla="*/ 8305584 w 8305583"/>
              <a:gd name="connsiteY0" fmla="*/ 20243 h 6169914"/>
              <a:gd name="connsiteX1" fmla="*/ 7872222 w 8305583"/>
              <a:gd name="connsiteY1" fmla="*/ 20243 h 6169914"/>
              <a:gd name="connsiteX2" fmla="*/ 0 w 8305583"/>
              <a:gd name="connsiteY2" fmla="*/ 0 h 6169914"/>
              <a:gd name="connsiteX3" fmla="*/ 1574444 w 8305583"/>
              <a:gd name="connsiteY3" fmla="*/ 6169914 h 6169914"/>
              <a:gd name="connsiteX4" fmla="*/ 2154555 w 8305583"/>
              <a:gd name="connsiteY4" fmla="*/ 6169914 h 6169914"/>
              <a:gd name="connsiteX5" fmla="*/ 7872222 w 8305583"/>
              <a:gd name="connsiteY5" fmla="*/ 6169914 h 6169914"/>
              <a:gd name="connsiteX6" fmla="*/ 8305584 w 8305583"/>
              <a:gd name="connsiteY6" fmla="*/ 6169914 h 6169914"/>
              <a:gd name="connsiteX7" fmla="*/ 8305584 w 8305583"/>
              <a:gd name="connsiteY7" fmla="*/ 20243 h 6169914"/>
              <a:gd name="connsiteX0" fmla="*/ 8263196 w 8263195"/>
              <a:gd name="connsiteY0" fmla="*/ 11825 h 6161496"/>
              <a:gd name="connsiteX1" fmla="*/ 7829834 w 8263195"/>
              <a:gd name="connsiteY1" fmla="*/ 11825 h 6161496"/>
              <a:gd name="connsiteX2" fmla="*/ 0 w 8263195"/>
              <a:gd name="connsiteY2" fmla="*/ 0 h 6161496"/>
              <a:gd name="connsiteX3" fmla="*/ 1532056 w 8263195"/>
              <a:gd name="connsiteY3" fmla="*/ 6161496 h 6161496"/>
              <a:gd name="connsiteX4" fmla="*/ 2112167 w 8263195"/>
              <a:gd name="connsiteY4" fmla="*/ 6161496 h 6161496"/>
              <a:gd name="connsiteX5" fmla="*/ 7829834 w 8263195"/>
              <a:gd name="connsiteY5" fmla="*/ 6161496 h 6161496"/>
              <a:gd name="connsiteX6" fmla="*/ 8263196 w 8263195"/>
              <a:gd name="connsiteY6" fmla="*/ 6161496 h 6161496"/>
              <a:gd name="connsiteX7" fmla="*/ 8263196 w 8263195"/>
              <a:gd name="connsiteY7" fmla="*/ 11825 h 6161496"/>
              <a:gd name="connsiteX0" fmla="*/ 8276255 w 8276256"/>
              <a:gd name="connsiteY0" fmla="*/ 4046 h 6153717"/>
              <a:gd name="connsiteX1" fmla="*/ 7842893 w 8276256"/>
              <a:gd name="connsiteY1" fmla="*/ 4046 h 6153717"/>
              <a:gd name="connsiteX2" fmla="*/ 0 w 8276256"/>
              <a:gd name="connsiteY2" fmla="*/ 0 h 6153717"/>
              <a:gd name="connsiteX3" fmla="*/ 1545115 w 8276256"/>
              <a:gd name="connsiteY3" fmla="*/ 6153717 h 6153717"/>
              <a:gd name="connsiteX4" fmla="*/ 2125226 w 8276256"/>
              <a:gd name="connsiteY4" fmla="*/ 6153717 h 6153717"/>
              <a:gd name="connsiteX5" fmla="*/ 7842893 w 8276256"/>
              <a:gd name="connsiteY5" fmla="*/ 6153717 h 6153717"/>
              <a:gd name="connsiteX6" fmla="*/ 8276255 w 8276256"/>
              <a:gd name="connsiteY6" fmla="*/ 6153717 h 6153717"/>
              <a:gd name="connsiteX7" fmla="*/ 8276255 w 8276256"/>
              <a:gd name="connsiteY7" fmla="*/ 4046 h 615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76256" h="6153717">
                <a:moveTo>
                  <a:pt x="8276255" y="4046"/>
                </a:moveTo>
                <a:lnTo>
                  <a:pt x="7842893" y="4046"/>
                </a:lnTo>
                <a:lnTo>
                  <a:pt x="0" y="0"/>
                </a:lnTo>
                <a:lnTo>
                  <a:pt x="1545115" y="6153717"/>
                </a:lnTo>
                <a:lnTo>
                  <a:pt x="2125226" y="6153717"/>
                </a:lnTo>
                <a:lnTo>
                  <a:pt x="7842893" y="6153717"/>
                </a:lnTo>
                <a:lnTo>
                  <a:pt x="8276255" y="6153717"/>
                </a:lnTo>
                <a:lnTo>
                  <a:pt x="8276255" y="4046"/>
                </a:lnTo>
                <a:close/>
              </a:path>
            </a:pathLst>
          </a:custGeom>
          <a:solidFill>
            <a:srgbClr val="15478B">
              <a:alpha val="30194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25B6D2A-3A3A-4F75-B6B4-F3B8B8AE13F9}"/>
              </a:ext>
            </a:extLst>
          </p:cNvPr>
          <p:cNvSpPr/>
          <p:nvPr userDrawn="1"/>
        </p:nvSpPr>
        <p:spPr>
          <a:xfrm rot="10800000">
            <a:off x="2740" y="1539"/>
            <a:ext cx="6301280" cy="5143776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522 h 6001672"/>
              <a:gd name="connsiteX1" fmla="*/ 8341191 w 12411324"/>
              <a:gd name="connsiteY1" fmla="*/ 0 h 6001672"/>
              <a:gd name="connsiteX2" fmla="*/ 0 w 12411324"/>
              <a:gd name="connsiteY2" fmla="*/ 6001672 h 6001672"/>
              <a:gd name="connsiteX3" fmla="*/ 12354805 w 12411324"/>
              <a:gd name="connsiteY3" fmla="*/ 5976417 h 6001672"/>
              <a:gd name="connsiteX4" fmla="*/ 12411324 w 12411324"/>
              <a:gd name="connsiteY4" fmla="*/ 3522 h 6001672"/>
              <a:gd name="connsiteX0" fmla="*/ 12405983 w 12405983"/>
              <a:gd name="connsiteY0" fmla="*/ 3522 h 6008024"/>
              <a:gd name="connsiteX1" fmla="*/ 8335850 w 12405983"/>
              <a:gd name="connsiteY1" fmla="*/ 0 h 6008024"/>
              <a:gd name="connsiteX2" fmla="*/ 0 w 12405983"/>
              <a:gd name="connsiteY2" fmla="*/ 6008024 h 6008024"/>
              <a:gd name="connsiteX3" fmla="*/ 12349464 w 12405983"/>
              <a:gd name="connsiteY3" fmla="*/ 5976417 h 6008024"/>
              <a:gd name="connsiteX4" fmla="*/ 12405983 w 12405983"/>
              <a:gd name="connsiteY4" fmla="*/ 3522 h 6008024"/>
              <a:gd name="connsiteX0" fmla="*/ 12405983 w 12405983"/>
              <a:gd name="connsiteY0" fmla="*/ 3522 h 6008024"/>
              <a:gd name="connsiteX1" fmla="*/ 8335850 w 12405983"/>
              <a:gd name="connsiteY1" fmla="*/ 0 h 6008024"/>
              <a:gd name="connsiteX2" fmla="*/ 0 w 12405983"/>
              <a:gd name="connsiteY2" fmla="*/ 6008024 h 6008024"/>
              <a:gd name="connsiteX3" fmla="*/ 12349464 w 12405983"/>
              <a:gd name="connsiteY3" fmla="*/ 5976417 h 6008024"/>
              <a:gd name="connsiteX4" fmla="*/ 12405983 w 12405983"/>
              <a:gd name="connsiteY4" fmla="*/ 3522 h 6008024"/>
              <a:gd name="connsiteX0" fmla="*/ 12373937 w 12373937"/>
              <a:gd name="connsiteY0" fmla="*/ 3522 h 5976417"/>
              <a:gd name="connsiteX1" fmla="*/ 8303804 w 12373937"/>
              <a:gd name="connsiteY1" fmla="*/ 0 h 5976417"/>
              <a:gd name="connsiteX2" fmla="*/ 0 w 12373937"/>
              <a:gd name="connsiteY2" fmla="*/ 5973088 h 5976417"/>
              <a:gd name="connsiteX3" fmla="*/ 12317418 w 12373937"/>
              <a:gd name="connsiteY3" fmla="*/ 5976417 h 5976417"/>
              <a:gd name="connsiteX4" fmla="*/ 12373937 w 12373937"/>
              <a:gd name="connsiteY4" fmla="*/ 3522 h 5976417"/>
              <a:gd name="connsiteX0" fmla="*/ 12373937 w 12373937"/>
              <a:gd name="connsiteY0" fmla="*/ 3522 h 5976417"/>
              <a:gd name="connsiteX1" fmla="*/ 8303804 w 12373937"/>
              <a:gd name="connsiteY1" fmla="*/ 0 h 5976417"/>
              <a:gd name="connsiteX2" fmla="*/ 0 w 12373937"/>
              <a:gd name="connsiteY2" fmla="*/ 5973088 h 5976417"/>
              <a:gd name="connsiteX3" fmla="*/ 12317418 w 12373937"/>
              <a:gd name="connsiteY3" fmla="*/ 5976417 h 5976417"/>
              <a:gd name="connsiteX4" fmla="*/ 12373937 w 12373937"/>
              <a:gd name="connsiteY4" fmla="*/ 3522 h 5976417"/>
              <a:gd name="connsiteX0" fmla="*/ 12320528 w 12320528"/>
              <a:gd name="connsiteY0" fmla="*/ 9874 h 5976417"/>
              <a:gd name="connsiteX1" fmla="*/ 8303804 w 12320528"/>
              <a:gd name="connsiteY1" fmla="*/ 0 h 5976417"/>
              <a:gd name="connsiteX2" fmla="*/ 0 w 12320528"/>
              <a:gd name="connsiteY2" fmla="*/ 5973088 h 5976417"/>
              <a:gd name="connsiteX3" fmla="*/ 12317418 w 12320528"/>
              <a:gd name="connsiteY3" fmla="*/ 5976417 h 5976417"/>
              <a:gd name="connsiteX4" fmla="*/ 12320528 w 12320528"/>
              <a:gd name="connsiteY4" fmla="*/ 9874 h 5976417"/>
              <a:gd name="connsiteX0" fmla="*/ 12315187 w 12317580"/>
              <a:gd name="connsiteY0" fmla="*/ 0 h 5979247"/>
              <a:gd name="connsiteX1" fmla="*/ 8303804 w 12317580"/>
              <a:gd name="connsiteY1" fmla="*/ 2830 h 5979247"/>
              <a:gd name="connsiteX2" fmla="*/ 0 w 12317580"/>
              <a:gd name="connsiteY2" fmla="*/ 5975918 h 5979247"/>
              <a:gd name="connsiteX3" fmla="*/ 12317418 w 12317580"/>
              <a:gd name="connsiteY3" fmla="*/ 5979247 h 5979247"/>
              <a:gd name="connsiteX4" fmla="*/ 12315187 w 12317580"/>
              <a:gd name="connsiteY4" fmla="*/ 0 h 5979247"/>
              <a:gd name="connsiteX0" fmla="*/ 12315187 w 12317580"/>
              <a:gd name="connsiteY0" fmla="*/ 0 h 5979247"/>
              <a:gd name="connsiteX1" fmla="*/ 8303804 w 12317580"/>
              <a:gd name="connsiteY1" fmla="*/ 2830 h 5979247"/>
              <a:gd name="connsiteX2" fmla="*/ 0 w 12317580"/>
              <a:gd name="connsiteY2" fmla="*/ 5979094 h 5979247"/>
              <a:gd name="connsiteX3" fmla="*/ 12317418 w 12317580"/>
              <a:gd name="connsiteY3" fmla="*/ 5979247 h 5979247"/>
              <a:gd name="connsiteX4" fmla="*/ 12315187 w 12317580"/>
              <a:gd name="connsiteY4" fmla="*/ 0 h 597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7580" h="5979247">
                <a:moveTo>
                  <a:pt x="12315187" y="0"/>
                </a:moveTo>
                <a:lnTo>
                  <a:pt x="8303804" y="2830"/>
                </a:lnTo>
                <a:lnTo>
                  <a:pt x="0" y="5979094"/>
                </a:lnTo>
                <a:lnTo>
                  <a:pt x="12317418" y="5979247"/>
                </a:lnTo>
                <a:cubicBezTo>
                  <a:pt x="12318455" y="3990399"/>
                  <a:pt x="12314150" y="1988848"/>
                  <a:pt x="12315187" y="0"/>
                </a:cubicBezTo>
                <a:close/>
              </a:path>
            </a:pathLst>
          </a:custGeom>
          <a:solidFill>
            <a:srgbClr val="2F81FF">
              <a:alpha val="27059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4FF3619F-EE42-4294-BFC3-12BF5B39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3937" y="4767264"/>
            <a:ext cx="348797" cy="273844"/>
          </a:xfrm>
        </p:spPr>
        <p:txBody>
          <a:bodyPr/>
          <a:lstStyle/>
          <a:p>
            <a:fld id="{E3609B6F-94BD-4E7A-83CF-B1454CA289B0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4290CF3E-E67B-4144-85D1-FB56A30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70" y="273844"/>
            <a:ext cx="4033824" cy="11144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5CA2B613-2782-4587-8761-4834934D86C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0370" y="1476536"/>
            <a:ext cx="4033823" cy="24596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34F6D9B5-5AF1-4A3C-89BA-880A039A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1041" y="1280635"/>
            <a:ext cx="2122940" cy="39180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1BCDC74C-D32B-4CE9-A07E-182DA93EE3B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51458" y="2106631"/>
            <a:ext cx="2638112" cy="507214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9769408E-A178-4B6B-8D7B-8077188BD71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678423" y="2924899"/>
            <a:ext cx="2626367" cy="492440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593432D6-72FB-4714-BF86-A65A1BD7904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117728" y="3721242"/>
            <a:ext cx="2972857" cy="538808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F07B3A5-FFDF-4A06-853D-138E77AA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62CD261D-4D48-44F6-B7F9-4827B28C67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138" y="4538636"/>
            <a:ext cx="431982" cy="35376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5A1990A9-8DF4-41FC-86B1-3A8F21CCC9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04" y="4497356"/>
            <a:ext cx="844872" cy="4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3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E9E6FE12-D91E-40FD-B2F1-60929D6D6155}"/>
              </a:ext>
            </a:extLst>
          </p:cNvPr>
          <p:cNvGrpSpPr/>
          <p:nvPr userDrawn="1"/>
        </p:nvGrpSpPr>
        <p:grpSpPr>
          <a:xfrm>
            <a:off x="7345301" y="-10420"/>
            <a:ext cx="1796621" cy="5164651"/>
            <a:chOff x="7345300" y="-10420"/>
            <a:chExt cx="1796621" cy="5164651"/>
          </a:xfrm>
        </p:grpSpPr>
        <p:sp>
          <p:nvSpPr>
            <p:cNvPr id="17" name="Triángulo isósceles 6">
              <a:extLst>
                <a:ext uri="{FF2B5EF4-FFF2-40B4-BE49-F238E27FC236}">
                  <a16:creationId xmlns:a16="http://schemas.microsoft.com/office/drawing/2014/main" id="{71749D83-ADD6-4584-8353-7475EBFC559F}"/>
                </a:ext>
              </a:extLst>
            </p:cNvPr>
            <p:cNvSpPr/>
            <p:nvPr userDrawn="1"/>
          </p:nvSpPr>
          <p:spPr>
            <a:xfrm flipH="1">
              <a:off x="7655454" y="0"/>
              <a:ext cx="1484096" cy="5149634"/>
            </a:xfrm>
            <a:custGeom>
              <a:avLst/>
              <a:gdLst>
                <a:gd name="connsiteX0" fmla="*/ 0 w 4014281"/>
                <a:gd name="connsiteY0" fmla="*/ 3670570 h 3670570"/>
                <a:gd name="connsiteX1" fmla="*/ 2007141 w 4014281"/>
                <a:gd name="connsiteY1" fmla="*/ 0 h 3670570"/>
                <a:gd name="connsiteX2" fmla="*/ 4014281 w 4014281"/>
                <a:gd name="connsiteY2" fmla="*/ 3670570 h 3670570"/>
                <a:gd name="connsiteX3" fmla="*/ 0 w 4014281"/>
                <a:gd name="connsiteY3" fmla="*/ 3670570 h 3670570"/>
                <a:gd name="connsiteX0" fmla="*/ 0 w 6300281"/>
                <a:gd name="connsiteY0" fmla="*/ 4364477 h 4364477"/>
                <a:gd name="connsiteX1" fmla="*/ 6300281 w 6300281"/>
                <a:gd name="connsiteY1" fmla="*/ 0 h 4364477"/>
                <a:gd name="connsiteX2" fmla="*/ 4014281 w 6300281"/>
                <a:gd name="connsiteY2" fmla="*/ 4364477 h 4364477"/>
                <a:gd name="connsiteX3" fmla="*/ 0 w 6300281"/>
                <a:gd name="connsiteY3" fmla="*/ 4364477 h 4364477"/>
                <a:gd name="connsiteX0" fmla="*/ 0 w 7837251"/>
                <a:gd name="connsiteY0" fmla="*/ 0 h 4409872"/>
                <a:gd name="connsiteX1" fmla="*/ 7837251 w 7837251"/>
                <a:gd name="connsiteY1" fmla="*/ 45395 h 4409872"/>
                <a:gd name="connsiteX2" fmla="*/ 5551251 w 7837251"/>
                <a:gd name="connsiteY2" fmla="*/ 4409872 h 4409872"/>
                <a:gd name="connsiteX3" fmla="*/ 0 w 7837251"/>
                <a:gd name="connsiteY3" fmla="*/ 0 h 4409872"/>
                <a:gd name="connsiteX0" fmla="*/ 0 w 7837251"/>
                <a:gd name="connsiteY0" fmla="*/ 0 h 5155660"/>
                <a:gd name="connsiteX1" fmla="*/ 7837251 w 7837251"/>
                <a:gd name="connsiteY1" fmla="*/ 45395 h 5155660"/>
                <a:gd name="connsiteX2" fmla="*/ 2652408 w 7837251"/>
                <a:gd name="connsiteY2" fmla="*/ 5155660 h 5155660"/>
                <a:gd name="connsiteX3" fmla="*/ 0 w 7837251"/>
                <a:gd name="connsiteY3" fmla="*/ 0 h 5155660"/>
                <a:gd name="connsiteX0" fmla="*/ 0 w 7837251"/>
                <a:gd name="connsiteY0" fmla="*/ 0 h 5155660"/>
                <a:gd name="connsiteX1" fmla="*/ 7837251 w 7837251"/>
                <a:gd name="connsiteY1" fmla="*/ 45395 h 5155660"/>
                <a:gd name="connsiteX2" fmla="*/ 2652408 w 7837251"/>
                <a:gd name="connsiteY2" fmla="*/ 5155660 h 5155660"/>
                <a:gd name="connsiteX3" fmla="*/ 1582366 w 7837251"/>
                <a:gd name="connsiteY3" fmla="*/ 3054486 h 5155660"/>
                <a:gd name="connsiteX4" fmla="*/ 0 w 7837251"/>
                <a:gd name="connsiteY4" fmla="*/ 0 h 5155660"/>
                <a:gd name="connsiteX0" fmla="*/ 0 w 7837251"/>
                <a:gd name="connsiteY0" fmla="*/ 0 h 5168631"/>
                <a:gd name="connsiteX1" fmla="*/ 7837251 w 7837251"/>
                <a:gd name="connsiteY1" fmla="*/ 45395 h 5168631"/>
                <a:gd name="connsiteX2" fmla="*/ 2652408 w 7837251"/>
                <a:gd name="connsiteY2" fmla="*/ 5155660 h 5168631"/>
                <a:gd name="connsiteX3" fmla="*/ 84307 w 7837251"/>
                <a:gd name="connsiteY3" fmla="*/ 5168631 h 5168631"/>
                <a:gd name="connsiteX4" fmla="*/ 0 w 7837251"/>
                <a:gd name="connsiteY4" fmla="*/ 0 h 5168631"/>
                <a:gd name="connsiteX0" fmla="*/ 97276 w 7752944"/>
                <a:gd name="connsiteY0" fmla="*/ 51882 h 5123236"/>
                <a:gd name="connsiteX1" fmla="*/ 7752944 w 7752944"/>
                <a:gd name="connsiteY1" fmla="*/ 0 h 5123236"/>
                <a:gd name="connsiteX2" fmla="*/ 2568101 w 7752944"/>
                <a:gd name="connsiteY2" fmla="*/ 5110265 h 5123236"/>
                <a:gd name="connsiteX3" fmla="*/ 0 w 7752944"/>
                <a:gd name="connsiteY3" fmla="*/ 5123236 h 5123236"/>
                <a:gd name="connsiteX4" fmla="*/ 97276 w 7752944"/>
                <a:gd name="connsiteY4" fmla="*/ 51882 h 5123236"/>
                <a:gd name="connsiteX0" fmla="*/ 0 w 7817795"/>
                <a:gd name="connsiteY0" fmla="*/ 0 h 5142690"/>
                <a:gd name="connsiteX1" fmla="*/ 7817795 w 7817795"/>
                <a:gd name="connsiteY1" fmla="*/ 19454 h 5142690"/>
                <a:gd name="connsiteX2" fmla="*/ 2632952 w 7817795"/>
                <a:gd name="connsiteY2" fmla="*/ 5129719 h 5142690"/>
                <a:gd name="connsiteX3" fmla="*/ 64851 w 7817795"/>
                <a:gd name="connsiteY3" fmla="*/ 5142690 h 5142690"/>
                <a:gd name="connsiteX4" fmla="*/ 0 w 7817795"/>
                <a:gd name="connsiteY4" fmla="*/ 0 h 5142690"/>
                <a:gd name="connsiteX0" fmla="*/ 0 w 7811310"/>
                <a:gd name="connsiteY0" fmla="*/ 0 h 5142690"/>
                <a:gd name="connsiteX1" fmla="*/ 7811310 w 7811310"/>
                <a:gd name="connsiteY1" fmla="*/ 12969 h 5142690"/>
                <a:gd name="connsiteX2" fmla="*/ 2632952 w 7811310"/>
                <a:gd name="connsiteY2" fmla="*/ 5129719 h 5142690"/>
                <a:gd name="connsiteX3" fmla="*/ 64851 w 7811310"/>
                <a:gd name="connsiteY3" fmla="*/ 5142690 h 5142690"/>
                <a:gd name="connsiteX4" fmla="*/ 0 w 7811310"/>
                <a:gd name="connsiteY4" fmla="*/ 0 h 5142690"/>
                <a:gd name="connsiteX0" fmla="*/ 0 w 7811310"/>
                <a:gd name="connsiteY0" fmla="*/ 0 h 5155660"/>
                <a:gd name="connsiteX1" fmla="*/ 7811310 w 7811310"/>
                <a:gd name="connsiteY1" fmla="*/ 12969 h 5155660"/>
                <a:gd name="connsiteX2" fmla="*/ 2632952 w 7811310"/>
                <a:gd name="connsiteY2" fmla="*/ 5129719 h 5155660"/>
                <a:gd name="connsiteX3" fmla="*/ 6485 w 7811310"/>
                <a:gd name="connsiteY3" fmla="*/ 5155660 h 5155660"/>
                <a:gd name="connsiteX4" fmla="*/ 0 w 7811310"/>
                <a:gd name="connsiteY4" fmla="*/ 0 h 5155660"/>
                <a:gd name="connsiteX0" fmla="*/ 0 w 7811310"/>
                <a:gd name="connsiteY0" fmla="*/ 0 h 5155660"/>
                <a:gd name="connsiteX1" fmla="*/ 7811310 w 7811310"/>
                <a:gd name="connsiteY1" fmla="*/ 12969 h 5155660"/>
                <a:gd name="connsiteX2" fmla="*/ 2626467 w 7811310"/>
                <a:gd name="connsiteY2" fmla="*/ 5149174 h 5155660"/>
                <a:gd name="connsiteX3" fmla="*/ 6485 w 7811310"/>
                <a:gd name="connsiteY3" fmla="*/ 5155660 h 5155660"/>
                <a:gd name="connsiteX4" fmla="*/ 0 w 7811310"/>
                <a:gd name="connsiteY4" fmla="*/ 0 h 5155660"/>
                <a:gd name="connsiteX0" fmla="*/ 0 w 7811310"/>
                <a:gd name="connsiteY0" fmla="*/ 0 h 5156275"/>
                <a:gd name="connsiteX1" fmla="*/ 7811310 w 7811310"/>
                <a:gd name="connsiteY1" fmla="*/ 12969 h 5156275"/>
                <a:gd name="connsiteX2" fmla="*/ 2613898 w 7811310"/>
                <a:gd name="connsiteY2" fmla="*/ 5156275 h 5156275"/>
                <a:gd name="connsiteX3" fmla="*/ 6485 w 7811310"/>
                <a:gd name="connsiteY3" fmla="*/ 5155660 h 5156275"/>
                <a:gd name="connsiteX4" fmla="*/ 0 w 7811310"/>
                <a:gd name="connsiteY4" fmla="*/ 0 h 5156275"/>
                <a:gd name="connsiteX0" fmla="*/ 6373 w 7805121"/>
                <a:gd name="connsiteY0" fmla="*/ 32001 h 5143306"/>
                <a:gd name="connsiteX1" fmla="*/ 7805121 w 7805121"/>
                <a:gd name="connsiteY1" fmla="*/ 0 h 5143306"/>
                <a:gd name="connsiteX2" fmla="*/ 2607709 w 7805121"/>
                <a:gd name="connsiteY2" fmla="*/ 5143306 h 5143306"/>
                <a:gd name="connsiteX3" fmla="*/ 296 w 7805121"/>
                <a:gd name="connsiteY3" fmla="*/ 5142691 h 5143306"/>
                <a:gd name="connsiteX4" fmla="*/ 6373 w 7805121"/>
                <a:gd name="connsiteY4" fmla="*/ 32001 h 5143306"/>
                <a:gd name="connsiteX0" fmla="*/ 6373 w 7830246"/>
                <a:gd name="connsiteY0" fmla="*/ 5966 h 5117271"/>
                <a:gd name="connsiteX1" fmla="*/ 7830246 w 7830246"/>
                <a:gd name="connsiteY1" fmla="*/ 0 h 5117271"/>
                <a:gd name="connsiteX2" fmla="*/ 2607709 w 7830246"/>
                <a:gd name="connsiteY2" fmla="*/ 5117271 h 5117271"/>
                <a:gd name="connsiteX3" fmla="*/ 296 w 7830246"/>
                <a:gd name="connsiteY3" fmla="*/ 5116656 h 5117271"/>
                <a:gd name="connsiteX4" fmla="*/ 6373 w 7830246"/>
                <a:gd name="connsiteY4" fmla="*/ 5966 h 5117271"/>
                <a:gd name="connsiteX0" fmla="*/ 18783 w 7830093"/>
                <a:gd name="connsiteY0" fmla="*/ 0 h 5118406"/>
                <a:gd name="connsiteX1" fmla="*/ 7830093 w 7830093"/>
                <a:gd name="connsiteY1" fmla="*/ 1135 h 5118406"/>
                <a:gd name="connsiteX2" fmla="*/ 2607556 w 7830093"/>
                <a:gd name="connsiteY2" fmla="*/ 5118406 h 5118406"/>
                <a:gd name="connsiteX3" fmla="*/ 143 w 7830093"/>
                <a:gd name="connsiteY3" fmla="*/ 5117791 h 5118406"/>
                <a:gd name="connsiteX4" fmla="*/ 18783 w 7830093"/>
                <a:gd name="connsiteY4" fmla="*/ 0 h 5118406"/>
                <a:gd name="connsiteX0" fmla="*/ 6374 w 7830246"/>
                <a:gd name="connsiteY0" fmla="*/ 0 h 5118406"/>
                <a:gd name="connsiteX1" fmla="*/ 7830246 w 7830246"/>
                <a:gd name="connsiteY1" fmla="*/ 1135 h 5118406"/>
                <a:gd name="connsiteX2" fmla="*/ 2607709 w 7830246"/>
                <a:gd name="connsiteY2" fmla="*/ 5118406 h 5118406"/>
                <a:gd name="connsiteX3" fmla="*/ 296 w 7830246"/>
                <a:gd name="connsiteY3" fmla="*/ 5117791 h 5118406"/>
                <a:gd name="connsiteX4" fmla="*/ 6374 w 7830246"/>
                <a:gd name="connsiteY4" fmla="*/ 0 h 51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0246" h="5118406">
                  <a:moveTo>
                    <a:pt x="6374" y="0"/>
                  </a:moveTo>
                  <a:lnTo>
                    <a:pt x="7830246" y="1135"/>
                  </a:lnTo>
                  <a:lnTo>
                    <a:pt x="2607709" y="5118406"/>
                  </a:lnTo>
                  <a:lnTo>
                    <a:pt x="296" y="5117791"/>
                  </a:lnTo>
                  <a:cubicBezTo>
                    <a:pt x="-1866" y="3399238"/>
                    <a:pt x="8536" y="1718553"/>
                    <a:pt x="6374" y="0"/>
                  </a:cubicBezTo>
                  <a:close/>
                </a:path>
              </a:pathLst>
            </a:custGeom>
            <a:solidFill>
              <a:srgbClr val="718DC5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00" dirty="0"/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4F1B2D19-7B7B-409B-8599-26F658D3A0E7}"/>
                </a:ext>
              </a:extLst>
            </p:cNvPr>
            <p:cNvSpPr/>
            <p:nvPr userDrawn="1"/>
          </p:nvSpPr>
          <p:spPr>
            <a:xfrm>
              <a:off x="7352522" y="-10420"/>
              <a:ext cx="1789399" cy="5164254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54805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4299"/>
                <a:gd name="connsiteX1" fmla="*/ 7244717 w 12411324"/>
                <a:gd name="connsiteY1" fmla="*/ 0 h 6004299"/>
                <a:gd name="connsiteX2" fmla="*/ 0 w 12411324"/>
                <a:gd name="connsiteY2" fmla="*/ 6001778 h 6004299"/>
                <a:gd name="connsiteX3" fmla="*/ 12370964 w 12411324"/>
                <a:gd name="connsiteY3" fmla="*/ 6004299 h 6004299"/>
                <a:gd name="connsiteX4" fmla="*/ 12411324 w 12411324"/>
                <a:gd name="connsiteY4" fmla="*/ 3628 h 6004299"/>
                <a:gd name="connsiteX0" fmla="*/ 12411324 w 12419448"/>
                <a:gd name="connsiteY0" fmla="*/ 3628 h 6001778"/>
                <a:gd name="connsiteX1" fmla="*/ 7244717 w 12419448"/>
                <a:gd name="connsiteY1" fmla="*/ 0 h 6001778"/>
                <a:gd name="connsiteX2" fmla="*/ 0 w 12419448"/>
                <a:gd name="connsiteY2" fmla="*/ 6001778 h 6001778"/>
                <a:gd name="connsiteX3" fmla="*/ 12419448 w 12419448"/>
                <a:gd name="connsiteY3" fmla="*/ 5998743 h 6001778"/>
                <a:gd name="connsiteX4" fmla="*/ 12411324 w 12419448"/>
                <a:gd name="connsiteY4" fmla="*/ 3628 h 6001778"/>
                <a:gd name="connsiteX0" fmla="*/ 10391137 w 10399261"/>
                <a:gd name="connsiteY0" fmla="*/ 3628 h 6016289"/>
                <a:gd name="connsiteX1" fmla="*/ 5224530 w 10399261"/>
                <a:gd name="connsiteY1" fmla="*/ 0 h 6016289"/>
                <a:gd name="connsiteX2" fmla="*/ 0 w 10399261"/>
                <a:gd name="connsiteY2" fmla="*/ 6016289 h 6016289"/>
                <a:gd name="connsiteX3" fmla="*/ 10399261 w 10399261"/>
                <a:gd name="connsiteY3" fmla="*/ 5998743 h 6016289"/>
                <a:gd name="connsiteX4" fmla="*/ 10391137 w 10399261"/>
                <a:gd name="connsiteY4" fmla="*/ 3628 h 6016289"/>
                <a:gd name="connsiteX0" fmla="*/ 10391137 w 10399261"/>
                <a:gd name="connsiteY0" fmla="*/ 18139 h 6030800"/>
                <a:gd name="connsiteX1" fmla="*/ 4843364 w 10399261"/>
                <a:gd name="connsiteY1" fmla="*/ 0 h 6030800"/>
                <a:gd name="connsiteX2" fmla="*/ 0 w 10399261"/>
                <a:gd name="connsiteY2" fmla="*/ 6030800 h 6030800"/>
                <a:gd name="connsiteX3" fmla="*/ 10399261 w 10399261"/>
                <a:gd name="connsiteY3" fmla="*/ 6013254 h 6030800"/>
                <a:gd name="connsiteX4" fmla="*/ 10391137 w 10399261"/>
                <a:gd name="connsiteY4" fmla="*/ 18139 h 6030800"/>
                <a:gd name="connsiteX0" fmla="*/ 9908517 w 9916641"/>
                <a:gd name="connsiteY0" fmla="*/ 18139 h 6023545"/>
                <a:gd name="connsiteX1" fmla="*/ 4360744 w 9916641"/>
                <a:gd name="connsiteY1" fmla="*/ 0 h 6023545"/>
                <a:gd name="connsiteX2" fmla="*/ 0 w 9916641"/>
                <a:gd name="connsiteY2" fmla="*/ 6023545 h 6023545"/>
                <a:gd name="connsiteX3" fmla="*/ 9916641 w 9916641"/>
                <a:gd name="connsiteY3" fmla="*/ 6013254 h 6023545"/>
                <a:gd name="connsiteX4" fmla="*/ 9908517 w 9916641"/>
                <a:gd name="connsiteY4" fmla="*/ 18139 h 602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6641" h="6023545">
                  <a:moveTo>
                    <a:pt x="9908517" y="18139"/>
                  </a:moveTo>
                  <a:lnTo>
                    <a:pt x="4360744" y="0"/>
                  </a:lnTo>
                  <a:lnTo>
                    <a:pt x="0" y="6023545"/>
                  </a:lnTo>
                  <a:lnTo>
                    <a:pt x="9916641" y="6013254"/>
                  </a:lnTo>
                  <a:lnTo>
                    <a:pt x="9908517" y="18139"/>
                  </a:lnTo>
                  <a:close/>
                </a:path>
              </a:pathLst>
            </a:custGeom>
            <a:solidFill>
              <a:srgbClr val="15478B">
                <a:alpha val="5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05DFD5AD-9C40-4F30-9E9C-83AC8DA7468E}"/>
                </a:ext>
              </a:extLst>
            </p:cNvPr>
            <p:cNvSpPr/>
            <p:nvPr userDrawn="1"/>
          </p:nvSpPr>
          <p:spPr>
            <a:xfrm>
              <a:off x="7345300" y="6138"/>
              <a:ext cx="1793344" cy="5148093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0 h 5998150"/>
                <a:gd name="connsiteX1" fmla="*/ 8344686 w 12411324"/>
                <a:gd name="connsiteY1" fmla="*/ 40595 h 5998150"/>
                <a:gd name="connsiteX2" fmla="*/ 0 w 12411324"/>
                <a:gd name="connsiteY2" fmla="*/ 5998150 h 5998150"/>
                <a:gd name="connsiteX3" fmla="*/ 12354805 w 12411324"/>
                <a:gd name="connsiteY3" fmla="*/ 5972895 h 5998150"/>
                <a:gd name="connsiteX4" fmla="*/ 12411324 w 12411324"/>
                <a:gd name="connsiteY4" fmla="*/ 0 h 5998150"/>
                <a:gd name="connsiteX0" fmla="*/ 12396735 w 12396735"/>
                <a:gd name="connsiteY0" fmla="*/ 790 h 5957555"/>
                <a:gd name="connsiteX1" fmla="*/ 8344686 w 12396735"/>
                <a:gd name="connsiteY1" fmla="*/ 0 h 5957555"/>
                <a:gd name="connsiteX2" fmla="*/ 0 w 12396735"/>
                <a:gd name="connsiteY2" fmla="*/ 5957555 h 5957555"/>
                <a:gd name="connsiteX3" fmla="*/ 12354805 w 12396735"/>
                <a:gd name="connsiteY3" fmla="*/ 5932300 h 5957555"/>
                <a:gd name="connsiteX4" fmla="*/ 12396735 w 12396735"/>
                <a:gd name="connsiteY4" fmla="*/ 790 h 5957555"/>
                <a:gd name="connsiteX0" fmla="*/ 12396735 w 12398579"/>
                <a:gd name="connsiteY0" fmla="*/ 790 h 5957555"/>
                <a:gd name="connsiteX1" fmla="*/ 8344686 w 12398579"/>
                <a:gd name="connsiteY1" fmla="*/ 0 h 5957555"/>
                <a:gd name="connsiteX2" fmla="*/ 0 w 12398579"/>
                <a:gd name="connsiteY2" fmla="*/ 5957555 h 5957555"/>
                <a:gd name="connsiteX3" fmla="*/ 12398579 w 12398579"/>
                <a:gd name="connsiteY3" fmla="*/ 5946095 h 5957555"/>
                <a:gd name="connsiteX4" fmla="*/ 12396735 w 12398579"/>
                <a:gd name="connsiteY4" fmla="*/ 790 h 5957555"/>
                <a:gd name="connsiteX0" fmla="*/ 10834048 w 10835892"/>
                <a:gd name="connsiteY0" fmla="*/ 790 h 5946095"/>
                <a:gd name="connsiteX1" fmla="*/ 6781999 w 10835892"/>
                <a:gd name="connsiteY1" fmla="*/ 0 h 5946095"/>
                <a:gd name="connsiteX2" fmla="*/ 0 w 10835892"/>
                <a:gd name="connsiteY2" fmla="*/ 5907105 h 5946095"/>
                <a:gd name="connsiteX3" fmla="*/ 10835892 w 10835892"/>
                <a:gd name="connsiteY3" fmla="*/ 5946095 h 5946095"/>
                <a:gd name="connsiteX4" fmla="*/ 10834048 w 10835892"/>
                <a:gd name="connsiteY4" fmla="*/ 790 h 5946095"/>
                <a:gd name="connsiteX0" fmla="*/ 10986507 w 10988351"/>
                <a:gd name="connsiteY0" fmla="*/ 790 h 5964763"/>
                <a:gd name="connsiteX1" fmla="*/ 6934458 w 10988351"/>
                <a:gd name="connsiteY1" fmla="*/ 0 h 5964763"/>
                <a:gd name="connsiteX2" fmla="*/ 0 w 10988351"/>
                <a:gd name="connsiteY2" fmla="*/ 5964763 h 5964763"/>
                <a:gd name="connsiteX3" fmla="*/ 10988351 w 10988351"/>
                <a:gd name="connsiteY3" fmla="*/ 5946095 h 5964763"/>
                <a:gd name="connsiteX4" fmla="*/ 10986507 w 10988351"/>
                <a:gd name="connsiteY4" fmla="*/ 790 h 596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8351" h="5964763">
                  <a:moveTo>
                    <a:pt x="10986507" y="790"/>
                  </a:moveTo>
                  <a:lnTo>
                    <a:pt x="6934458" y="0"/>
                  </a:lnTo>
                  <a:lnTo>
                    <a:pt x="0" y="5964763"/>
                  </a:lnTo>
                  <a:lnTo>
                    <a:pt x="10988351" y="5946095"/>
                  </a:lnTo>
                  <a:cubicBezTo>
                    <a:pt x="10987736" y="3964327"/>
                    <a:pt x="10987122" y="1982558"/>
                    <a:pt x="10986507" y="790"/>
                  </a:cubicBezTo>
                  <a:close/>
                </a:path>
              </a:pathLst>
            </a:custGeom>
            <a:solidFill>
              <a:srgbClr val="2F81FF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B632698-C3E1-46ED-A2EA-7C1CA520AF14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80370" y="273844"/>
            <a:ext cx="6715499" cy="1114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AB35B8-1F54-4B00-A218-2EE195A8550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8E983C-A0DB-487E-8EC7-BB0FE177180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s-ES" dirty="0" err="1"/>
              <a:t>Confidential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1B015D-28CA-479B-B7D2-84943B2A407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EF2153B-32D0-4708-85CB-98367E21EE0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0369" y="1476536"/>
            <a:ext cx="6715498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9D33B0E-D2C2-47A3-AC55-099A97E3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E67B523F-5287-4574-A2FC-C45391182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79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422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4F3C3A2F-392C-4C39-8950-AC7B5C8AB9AB}"/>
              </a:ext>
            </a:extLst>
          </p:cNvPr>
          <p:cNvSpPr/>
          <p:nvPr/>
        </p:nvSpPr>
        <p:spPr>
          <a:xfrm>
            <a:off x="4509514" y="7736"/>
            <a:ext cx="4634487" cy="5148779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628 h 6001778"/>
              <a:gd name="connsiteX1" fmla="*/ 7244717 w 12411324"/>
              <a:gd name="connsiteY1" fmla="*/ 0 h 6001778"/>
              <a:gd name="connsiteX2" fmla="*/ 0 w 12411324"/>
              <a:gd name="connsiteY2" fmla="*/ 6001778 h 6001778"/>
              <a:gd name="connsiteX3" fmla="*/ 12354805 w 12411324"/>
              <a:gd name="connsiteY3" fmla="*/ 5976523 h 6001778"/>
              <a:gd name="connsiteX4" fmla="*/ 12411324 w 12411324"/>
              <a:gd name="connsiteY4" fmla="*/ 3628 h 600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1324" h="6001778">
                <a:moveTo>
                  <a:pt x="12411324" y="3628"/>
                </a:moveTo>
                <a:lnTo>
                  <a:pt x="7244717" y="0"/>
                </a:lnTo>
                <a:lnTo>
                  <a:pt x="0" y="6001778"/>
                </a:lnTo>
                <a:lnTo>
                  <a:pt x="12354805" y="5976523"/>
                </a:lnTo>
                <a:lnTo>
                  <a:pt x="12411324" y="3628"/>
                </a:lnTo>
                <a:close/>
              </a:path>
            </a:pathLst>
          </a:custGeom>
          <a:solidFill>
            <a:srgbClr val="15478B">
              <a:alpha val="50195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B90AB67-355F-44AE-8FF2-7137C4059E6D}"/>
              </a:ext>
            </a:extLst>
          </p:cNvPr>
          <p:cNvSpPr/>
          <p:nvPr/>
        </p:nvSpPr>
        <p:spPr>
          <a:xfrm>
            <a:off x="6159347" y="-6332"/>
            <a:ext cx="2984653" cy="5148459"/>
          </a:xfrm>
          <a:custGeom>
            <a:avLst/>
            <a:gdLst>
              <a:gd name="connsiteX0" fmla="*/ 8305584 w 8305583"/>
              <a:gd name="connsiteY0" fmla="*/ 20243 h 6169914"/>
              <a:gd name="connsiteX1" fmla="*/ 7872222 w 8305583"/>
              <a:gd name="connsiteY1" fmla="*/ 20243 h 6169914"/>
              <a:gd name="connsiteX2" fmla="*/ 0 w 8305583"/>
              <a:gd name="connsiteY2" fmla="*/ 0 h 6169914"/>
              <a:gd name="connsiteX3" fmla="*/ 1574444 w 8305583"/>
              <a:gd name="connsiteY3" fmla="*/ 6169914 h 6169914"/>
              <a:gd name="connsiteX4" fmla="*/ 2154555 w 8305583"/>
              <a:gd name="connsiteY4" fmla="*/ 6169914 h 6169914"/>
              <a:gd name="connsiteX5" fmla="*/ 7872222 w 8305583"/>
              <a:gd name="connsiteY5" fmla="*/ 6169914 h 6169914"/>
              <a:gd name="connsiteX6" fmla="*/ 8305584 w 8305583"/>
              <a:gd name="connsiteY6" fmla="*/ 6169914 h 6169914"/>
              <a:gd name="connsiteX7" fmla="*/ 8305584 w 8305583"/>
              <a:gd name="connsiteY7" fmla="*/ 20243 h 6169914"/>
              <a:gd name="connsiteX0" fmla="*/ 8263196 w 8263195"/>
              <a:gd name="connsiteY0" fmla="*/ 11825 h 6161496"/>
              <a:gd name="connsiteX1" fmla="*/ 7829834 w 8263195"/>
              <a:gd name="connsiteY1" fmla="*/ 11825 h 6161496"/>
              <a:gd name="connsiteX2" fmla="*/ 0 w 8263195"/>
              <a:gd name="connsiteY2" fmla="*/ 0 h 6161496"/>
              <a:gd name="connsiteX3" fmla="*/ 1532056 w 8263195"/>
              <a:gd name="connsiteY3" fmla="*/ 6161496 h 6161496"/>
              <a:gd name="connsiteX4" fmla="*/ 2112167 w 8263195"/>
              <a:gd name="connsiteY4" fmla="*/ 6161496 h 6161496"/>
              <a:gd name="connsiteX5" fmla="*/ 7829834 w 8263195"/>
              <a:gd name="connsiteY5" fmla="*/ 6161496 h 6161496"/>
              <a:gd name="connsiteX6" fmla="*/ 8263196 w 8263195"/>
              <a:gd name="connsiteY6" fmla="*/ 6161496 h 6161496"/>
              <a:gd name="connsiteX7" fmla="*/ 8263196 w 8263195"/>
              <a:gd name="connsiteY7" fmla="*/ 11825 h 616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63195" h="6161496">
                <a:moveTo>
                  <a:pt x="8263196" y="11825"/>
                </a:moveTo>
                <a:lnTo>
                  <a:pt x="7829834" y="11825"/>
                </a:lnTo>
                <a:lnTo>
                  <a:pt x="0" y="0"/>
                </a:lnTo>
                <a:lnTo>
                  <a:pt x="1532056" y="6161496"/>
                </a:lnTo>
                <a:lnTo>
                  <a:pt x="2112167" y="6161496"/>
                </a:lnTo>
                <a:lnTo>
                  <a:pt x="7829834" y="6161496"/>
                </a:lnTo>
                <a:lnTo>
                  <a:pt x="8263196" y="6161496"/>
                </a:lnTo>
                <a:lnTo>
                  <a:pt x="8263196" y="11825"/>
                </a:lnTo>
                <a:close/>
              </a:path>
            </a:pathLst>
          </a:custGeom>
          <a:solidFill>
            <a:srgbClr val="15478B">
              <a:alpha val="30194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DB72B28-D794-4D69-9294-9B9604F0F32E}"/>
              </a:ext>
            </a:extLst>
          </p:cNvPr>
          <p:cNvSpPr/>
          <p:nvPr/>
        </p:nvSpPr>
        <p:spPr>
          <a:xfrm>
            <a:off x="4495799" y="7735"/>
            <a:ext cx="4634487" cy="5122088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1324" h="6009976">
                <a:moveTo>
                  <a:pt x="12411324" y="11826"/>
                </a:moveTo>
                <a:lnTo>
                  <a:pt x="8344683" y="0"/>
                </a:lnTo>
                <a:lnTo>
                  <a:pt x="0" y="6009976"/>
                </a:lnTo>
                <a:lnTo>
                  <a:pt x="12354805" y="5984721"/>
                </a:lnTo>
                <a:lnTo>
                  <a:pt x="12411324" y="11826"/>
                </a:lnTo>
                <a:close/>
              </a:path>
            </a:pathLst>
          </a:custGeom>
          <a:solidFill>
            <a:srgbClr val="2F81FF">
              <a:alpha val="27059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B94521-93D0-4F16-98F0-24DB66A3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2" y="250430"/>
            <a:ext cx="5321129" cy="1114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2" name="Marcador de fecha 2">
            <a:extLst>
              <a:ext uri="{FF2B5EF4-FFF2-40B4-BE49-F238E27FC236}">
                <a16:creationId xmlns:a16="http://schemas.microsoft.com/office/drawing/2014/main" id="{25790E2F-B110-4BE6-94E7-05F491BD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414" y="4745877"/>
            <a:ext cx="2057400" cy="273844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5" name="Marcador de número de diapositiva 4">
            <a:extLst>
              <a:ext uri="{FF2B5EF4-FFF2-40B4-BE49-F238E27FC236}">
                <a16:creationId xmlns:a16="http://schemas.microsoft.com/office/drawing/2014/main" id="{912CAF2C-4758-4E94-9DC9-9BF3084AD651}"/>
              </a:ext>
            </a:extLst>
          </p:cNvPr>
          <p:cNvSpPr txBox="1">
            <a:spLocks/>
          </p:cNvSpPr>
          <p:nvPr userDrawn="1"/>
        </p:nvSpPr>
        <p:spPr>
          <a:xfrm>
            <a:off x="8515350" y="4767263"/>
            <a:ext cx="48523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9E9D93-51A5-4451-9222-45EA7E9FCEF8}" type="slidenum">
              <a:rPr lang="es-ES" sz="750" smtClean="0">
                <a:solidFill>
                  <a:schemeClr val="bg1"/>
                </a:solidFill>
              </a:rPr>
              <a:pPr/>
              <a:t>‹#›</a:t>
            </a:fld>
            <a:endParaRPr lang="es-ES" sz="750" dirty="0">
              <a:solidFill>
                <a:schemeClr val="bg1"/>
              </a:solidFill>
            </a:endParaRP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9EB5BAAB-288E-4F61-B719-19454153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776" y="1785462"/>
            <a:ext cx="2392810" cy="1125140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FE20BEB-6F9A-4D8F-B5D2-37BEA7746E1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4132" y="1402395"/>
            <a:ext cx="46291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6584E945-DF5E-4135-A323-BB7CFD008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534903C8-B1DF-4810-A6EB-4D32A5CA7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10C1B1DB-BEA5-45CD-AD92-CC8CD11F7B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0F2FDBE-9E3A-4A78-AFA3-122FBB66AA64}"/>
              </a:ext>
            </a:extLst>
          </p:cNvPr>
          <p:cNvGrpSpPr/>
          <p:nvPr userDrawn="1"/>
        </p:nvGrpSpPr>
        <p:grpSpPr>
          <a:xfrm>
            <a:off x="2851717" y="-10914"/>
            <a:ext cx="6292283" cy="5165117"/>
            <a:chOff x="3802290" y="-14552"/>
            <a:chExt cx="8389710" cy="6886822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AAF32646-3BB1-4E43-925F-6664076CDD59}"/>
                </a:ext>
              </a:extLst>
            </p:cNvPr>
            <p:cNvSpPr/>
            <p:nvPr/>
          </p:nvSpPr>
          <p:spPr>
            <a:xfrm>
              <a:off x="3802290" y="-14552"/>
              <a:ext cx="8376658" cy="6872553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54805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44203"/>
                <a:gd name="connsiteY0" fmla="*/ 3628 h 6001778"/>
                <a:gd name="connsiteX1" fmla="*/ 7244717 w 12444203"/>
                <a:gd name="connsiteY1" fmla="*/ 0 h 6001778"/>
                <a:gd name="connsiteX2" fmla="*/ 0 w 12444203"/>
                <a:gd name="connsiteY2" fmla="*/ 6001778 h 6001778"/>
                <a:gd name="connsiteX3" fmla="*/ 12420894 w 12444203"/>
                <a:gd name="connsiteY3" fmla="*/ 5957025 h 6001778"/>
                <a:gd name="connsiteX4" fmla="*/ 12411324 w 12444203"/>
                <a:gd name="connsiteY4" fmla="*/ 3628 h 6001778"/>
                <a:gd name="connsiteX0" fmla="*/ 12411324 w 12444203"/>
                <a:gd name="connsiteY0" fmla="*/ 3628 h 6001778"/>
                <a:gd name="connsiteX1" fmla="*/ 7244717 w 12444203"/>
                <a:gd name="connsiteY1" fmla="*/ 0 h 6001778"/>
                <a:gd name="connsiteX2" fmla="*/ 0 w 12444203"/>
                <a:gd name="connsiteY2" fmla="*/ 6001778 h 6001778"/>
                <a:gd name="connsiteX3" fmla="*/ 12420894 w 12444203"/>
                <a:gd name="connsiteY3" fmla="*/ 5957025 h 6001778"/>
                <a:gd name="connsiteX4" fmla="*/ 12411324 w 12444203"/>
                <a:gd name="connsiteY4" fmla="*/ 3628 h 6001778"/>
                <a:gd name="connsiteX0" fmla="*/ 12411324 w 12431190"/>
                <a:gd name="connsiteY0" fmla="*/ 3628 h 6005770"/>
                <a:gd name="connsiteX1" fmla="*/ 7244717 w 12431190"/>
                <a:gd name="connsiteY1" fmla="*/ 0 h 6005770"/>
                <a:gd name="connsiteX2" fmla="*/ 0 w 12431190"/>
                <a:gd name="connsiteY2" fmla="*/ 6001778 h 6005770"/>
                <a:gd name="connsiteX3" fmla="*/ 12404373 w 12431190"/>
                <a:gd name="connsiteY3" fmla="*/ 6005770 h 6005770"/>
                <a:gd name="connsiteX4" fmla="*/ 12411324 w 12431190"/>
                <a:gd name="connsiteY4" fmla="*/ 3628 h 6005770"/>
                <a:gd name="connsiteX0" fmla="*/ 12411324 w 12411324"/>
                <a:gd name="connsiteY0" fmla="*/ 3628 h 6005770"/>
                <a:gd name="connsiteX1" fmla="*/ 7244717 w 12411324"/>
                <a:gd name="connsiteY1" fmla="*/ 0 h 6005770"/>
                <a:gd name="connsiteX2" fmla="*/ 0 w 12411324"/>
                <a:gd name="connsiteY2" fmla="*/ 6001778 h 6005770"/>
                <a:gd name="connsiteX3" fmla="*/ 12404373 w 12411324"/>
                <a:gd name="connsiteY3" fmla="*/ 6005770 h 6005770"/>
                <a:gd name="connsiteX4" fmla="*/ 12411324 w 12411324"/>
                <a:gd name="connsiteY4" fmla="*/ 3628 h 60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1324" h="6005770">
                  <a:moveTo>
                    <a:pt x="12411324" y="3628"/>
                  </a:moveTo>
                  <a:lnTo>
                    <a:pt x="7244717" y="0"/>
                  </a:lnTo>
                  <a:lnTo>
                    <a:pt x="0" y="6001778"/>
                  </a:lnTo>
                  <a:lnTo>
                    <a:pt x="12404373" y="6005770"/>
                  </a:lnTo>
                  <a:cubicBezTo>
                    <a:pt x="12417705" y="4502254"/>
                    <a:pt x="12397992" y="1994593"/>
                    <a:pt x="12411324" y="3628"/>
                  </a:cubicBezTo>
                  <a:close/>
                </a:path>
              </a:pathLst>
            </a:custGeom>
            <a:solidFill>
              <a:srgbClr val="15478B">
                <a:alpha val="5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CFF95397-6ADE-4D3C-8F89-BA3A87F8E66D}"/>
                </a:ext>
              </a:extLst>
            </p:cNvPr>
            <p:cNvSpPr/>
            <p:nvPr userDrawn="1"/>
          </p:nvSpPr>
          <p:spPr>
            <a:xfrm>
              <a:off x="6765074" y="-283"/>
              <a:ext cx="5426926" cy="6872553"/>
            </a:xfrm>
            <a:custGeom>
              <a:avLst/>
              <a:gdLst>
                <a:gd name="connsiteX0" fmla="*/ 8305584 w 8305583"/>
                <a:gd name="connsiteY0" fmla="*/ 20243 h 6169914"/>
                <a:gd name="connsiteX1" fmla="*/ 7872222 w 8305583"/>
                <a:gd name="connsiteY1" fmla="*/ 20243 h 6169914"/>
                <a:gd name="connsiteX2" fmla="*/ 0 w 8305583"/>
                <a:gd name="connsiteY2" fmla="*/ 0 h 6169914"/>
                <a:gd name="connsiteX3" fmla="*/ 1574444 w 8305583"/>
                <a:gd name="connsiteY3" fmla="*/ 6169914 h 6169914"/>
                <a:gd name="connsiteX4" fmla="*/ 2154555 w 8305583"/>
                <a:gd name="connsiteY4" fmla="*/ 6169914 h 6169914"/>
                <a:gd name="connsiteX5" fmla="*/ 7872222 w 8305583"/>
                <a:gd name="connsiteY5" fmla="*/ 6169914 h 6169914"/>
                <a:gd name="connsiteX6" fmla="*/ 8305584 w 8305583"/>
                <a:gd name="connsiteY6" fmla="*/ 6169914 h 6169914"/>
                <a:gd name="connsiteX7" fmla="*/ 8305584 w 8305583"/>
                <a:gd name="connsiteY7" fmla="*/ 20243 h 6169914"/>
                <a:gd name="connsiteX0" fmla="*/ 8263196 w 8263195"/>
                <a:gd name="connsiteY0" fmla="*/ 11825 h 6161496"/>
                <a:gd name="connsiteX1" fmla="*/ 7829834 w 8263195"/>
                <a:gd name="connsiteY1" fmla="*/ 11825 h 6161496"/>
                <a:gd name="connsiteX2" fmla="*/ 0 w 8263195"/>
                <a:gd name="connsiteY2" fmla="*/ 0 h 6161496"/>
                <a:gd name="connsiteX3" fmla="*/ 1532056 w 8263195"/>
                <a:gd name="connsiteY3" fmla="*/ 6161496 h 6161496"/>
                <a:gd name="connsiteX4" fmla="*/ 2112167 w 8263195"/>
                <a:gd name="connsiteY4" fmla="*/ 6161496 h 6161496"/>
                <a:gd name="connsiteX5" fmla="*/ 7829834 w 8263195"/>
                <a:gd name="connsiteY5" fmla="*/ 6161496 h 6161496"/>
                <a:gd name="connsiteX6" fmla="*/ 8263196 w 8263195"/>
                <a:gd name="connsiteY6" fmla="*/ 6161496 h 6161496"/>
                <a:gd name="connsiteX7" fmla="*/ 8263196 w 8263195"/>
                <a:gd name="connsiteY7" fmla="*/ 11825 h 6161496"/>
                <a:gd name="connsiteX0" fmla="*/ 8263196 w 8263197"/>
                <a:gd name="connsiteY0" fmla="*/ 118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6 w 8263197"/>
                <a:gd name="connsiteY6" fmla="*/ 118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63197" h="6161496">
                  <a:moveTo>
                    <a:pt x="8263197" y="4625"/>
                  </a:moveTo>
                  <a:lnTo>
                    <a:pt x="0" y="0"/>
                  </a:lnTo>
                  <a:lnTo>
                    <a:pt x="1532056" y="6161496"/>
                  </a:lnTo>
                  <a:lnTo>
                    <a:pt x="2112167" y="6161496"/>
                  </a:lnTo>
                  <a:lnTo>
                    <a:pt x="7829834" y="6161496"/>
                  </a:lnTo>
                  <a:lnTo>
                    <a:pt x="8263196" y="6161496"/>
                  </a:lnTo>
                  <a:cubicBezTo>
                    <a:pt x="8263196" y="4109206"/>
                    <a:pt x="8263197" y="2056915"/>
                    <a:pt x="8263197" y="4625"/>
                  </a:cubicBezTo>
                  <a:close/>
                </a:path>
              </a:pathLst>
            </a:custGeom>
            <a:solidFill>
              <a:srgbClr val="15478B">
                <a:alpha val="30194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0FC7C080-9278-422B-B4EA-9D18AB20991F}"/>
                </a:ext>
              </a:extLst>
            </p:cNvPr>
            <p:cNvSpPr/>
            <p:nvPr/>
          </p:nvSpPr>
          <p:spPr>
            <a:xfrm>
              <a:off x="3806861" y="-283"/>
              <a:ext cx="8376658" cy="6858283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05239 w 12411324"/>
                <a:gd name="connsiteY3" fmla="*/ 6004231 h 6009976"/>
                <a:gd name="connsiteX4" fmla="*/ 12411324 w 12411324"/>
                <a:gd name="connsiteY4" fmla="*/ 11826 h 600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1324" h="6009976">
                  <a:moveTo>
                    <a:pt x="12411324" y="11826"/>
                  </a:moveTo>
                  <a:lnTo>
                    <a:pt x="8344683" y="0"/>
                  </a:lnTo>
                  <a:lnTo>
                    <a:pt x="0" y="6009976"/>
                  </a:lnTo>
                  <a:lnTo>
                    <a:pt x="12305239" y="6004231"/>
                  </a:lnTo>
                  <a:lnTo>
                    <a:pt x="12411324" y="11826"/>
                  </a:lnTo>
                  <a:close/>
                </a:path>
              </a:pathLst>
            </a:custGeom>
            <a:solidFill>
              <a:srgbClr val="2F81FF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7864BF18-4B5A-4711-885B-DE74ED7D7CC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24132" y="250430"/>
            <a:ext cx="5321129" cy="1114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8CB8DF02-FB88-474D-B365-D1D7518B3443}"/>
              </a:ext>
            </a:extLst>
          </p:cNvPr>
          <p:cNvSpPr>
            <a:spLocks noGrp="1"/>
          </p:cNvSpPr>
          <p:nvPr userDrawn="1">
            <p:ph idx="12"/>
          </p:nvPr>
        </p:nvSpPr>
        <p:spPr>
          <a:xfrm>
            <a:off x="424132" y="1402395"/>
            <a:ext cx="46291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8" name="Marcador de fecha 2">
            <a:extLst>
              <a:ext uri="{FF2B5EF4-FFF2-40B4-BE49-F238E27FC236}">
                <a16:creationId xmlns:a16="http://schemas.microsoft.com/office/drawing/2014/main" id="{65C6A684-A1DB-4559-B287-5A07FE9E9379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43414" y="4745877"/>
            <a:ext cx="2057400" cy="273844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FDE26427-837E-4FAB-87C8-62EABA68571E}"/>
              </a:ext>
            </a:extLst>
          </p:cNvPr>
          <p:cNvSpPr txBox="1">
            <a:spLocks/>
          </p:cNvSpPr>
          <p:nvPr userDrawn="1"/>
        </p:nvSpPr>
        <p:spPr>
          <a:xfrm>
            <a:off x="8515350" y="4767263"/>
            <a:ext cx="48523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9E9D93-51A5-4451-9222-45EA7E9FCEF8}" type="slidenum">
              <a:rPr lang="es-ES" sz="750" smtClean="0">
                <a:solidFill>
                  <a:schemeClr val="bg1"/>
                </a:solidFill>
              </a:rPr>
              <a:pPr/>
              <a:t>‹#›</a:t>
            </a:fld>
            <a:endParaRPr lang="es-ES" sz="750" dirty="0">
              <a:solidFill>
                <a:schemeClr val="bg1"/>
              </a:solidFill>
            </a:endParaRP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90F93D6-9DFC-46FC-999A-7F69BD1DA112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996117" y="1785462"/>
            <a:ext cx="3004469" cy="11251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FDFA524-90DA-4EB5-888F-261713FE0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2790BB0-8317-486D-BAAF-6091604CD9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4542DE46-9AE4-463B-8CA2-BDC674608AC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F5FCD0F-E41F-4BF1-B5F2-03377789D8E7}"/>
              </a:ext>
            </a:extLst>
          </p:cNvPr>
          <p:cNvGrpSpPr/>
          <p:nvPr userDrawn="1"/>
        </p:nvGrpSpPr>
        <p:grpSpPr>
          <a:xfrm>
            <a:off x="2873149" y="-19832"/>
            <a:ext cx="6282494" cy="5172459"/>
            <a:chOff x="3830865" y="-26443"/>
            <a:chExt cx="8376658" cy="6896612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C19ECB9A-6CF1-4CE0-815C-7B299CDFFF33}"/>
                </a:ext>
              </a:extLst>
            </p:cNvPr>
            <p:cNvSpPr/>
            <p:nvPr/>
          </p:nvSpPr>
          <p:spPr>
            <a:xfrm>
              <a:off x="3830865" y="0"/>
              <a:ext cx="8376658" cy="6869605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54805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44203"/>
                <a:gd name="connsiteY0" fmla="*/ 3628 h 6001778"/>
                <a:gd name="connsiteX1" fmla="*/ 7244717 w 12444203"/>
                <a:gd name="connsiteY1" fmla="*/ 0 h 6001778"/>
                <a:gd name="connsiteX2" fmla="*/ 0 w 12444203"/>
                <a:gd name="connsiteY2" fmla="*/ 6001778 h 6001778"/>
                <a:gd name="connsiteX3" fmla="*/ 12420894 w 12444203"/>
                <a:gd name="connsiteY3" fmla="*/ 5957025 h 6001778"/>
                <a:gd name="connsiteX4" fmla="*/ 12411324 w 12444203"/>
                <a:gd name="connsiteY4" fmla="*/ 3628 h 6001778"/>
                <a:gd name="connsiteX0" fmla="*/ 12411324 w 12444203"/>
                <a:gd name="connsiteY0" fmla="*/ 3628 h 6001778"/>
                <a:gd name="connsiteX1" fmla="*/ 7244717 w 12444203"/>
                <a:gd name="connsiteY1" fmla="*/ 0 h 6001778"/>
                <a:gd name="connsiteX2" fmla="*/ 0 w 12444203"/>
                <a:gd name="connsiteY2" fmla="*/ 6001778 h 6001778"/>
                <a:gd name="connsiteX3" fmla="*/ 12420894 w 12444203"/>
                <a:gd name="connsiteY3" fmla="*/ 5957025 h 6001778"/>
                <a:gd name="connsiteX4" fmla="*/ 12411324 w 12444203"/>
                <a:gd name="connsiteY4" fmla="*/ 3628 h 6001778"/>
                <a:gd name="connsiteX0" fmla="*/ 12411324 w 12431190"/>
                <a:gd name="connsiteY0" fmla="*/ 3628 h 6005770"/>
                <a:gd name="connsiteX1" fmla="*/ 7244717 w 12431190"/>
                <a:gd name="connsiteY1" fmla="*/ 0 h 6005770"/>
                <a:gd name="connsiteX2" fmla="*/ 0 w 12431190"/>
                <a:gd name="connsiteY2" fmla="*/ 6001778 h 6005770"/>
                <a:gd name="connsiteX3" fmla="*/ 12404373 w 12431190"/>
                <a:gd name="connsiteY3" fmla="*/ 6005770 h 6005770"/>
                <a:gd name="connsiteX4" fmla="*/ 12411324 w 12431190"/>
                <a:gd name="connsiteY4" fmla="*/ 3628 h 6005770"/>
                <a:gd name="connsiteX0" fmla="*/ 12411324 w 12411324"/>
                <a:gd name="connsiteY0" fmla="*/ 3628 h 6005770"/>
                <a:gd name="connsiteX1" fmla="*/ 7244717 w 12411324"/>
                <a:gd name="connsiteY1" fmla="*/ 0 h 6005770"/>
                <a:gd name="connsiteX2" fmla="*/ 0 w 12411324"/>
                <a:gd name="connsiteY2" fmla="*/ 6001778 h 6005770"/>
                <a:gd name="connsiteX3" fmla="*/ 12404373 w 12411324"/>
                <a:gd name="connsiteY3" fmla="*/ 6005770 h 6005770"/>
                <a:gd name="connsiteX4" fmla="*/ 12411324 w 12411324"/>
                <a:gd name="connsiteY4" fmla="*/ 3628 h 60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1324" h="6005770">
                  <a:moveTo>
                    <a:pt x="12411324" y="3628"/>
                  </a:moveTo>
                  <a:lnTo>
                    <a:pt x="7244717" y="0"/>
                  </a:lnTo>
                  <a:lnTo>
                    <a:pt x="0" y="6001778"/>
                  </a:lnTo>
                  <a:lnTo>
                    <a:pt x="12404373" y="6005770"/>
                  </a:lnTo>
                  <a:cubicBezTo>
                    <a:pt x="12417705" y="4502254"/>
                    <a:pt x="12397992" y="1994593"/>
                    <a:pt x="12411324" y="3628"/>
                  </a:cubicBezTo>
                  <a:close/>
                </a:path>
              </a:pathLst>
            </a:custGeom>
            <a:solidFill>
              <a:srgbClr val="15478B">
                <a:alpha val="5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D0344416-A59C-4923-8590-8616C400323F}"/>
                </a:ext>
              </a:extLst>
            </p:cNvPr>
            <p:cNvSpPr/>
            <p:nvPr userDrawn="1"/>
          </p:nvSpPr>
          <p:spPr>
            <a:xfrm>
              <a:off x="6780597" y="-26443"/>
              <a:ext cx="5426926" cy="6858000"/>
            </a:xfrm>
            <a:custGeom>
              <a:avLst/>
              <a:gdLst>
                <a:gd name="connsiteX0" fmla="*/ 8305584 w 8305583"/>
                <a:gd name="connsiteY0" fmla="*/ 20243 h 6169914"/>
                <a:gd name="connsiteX1" fmla="*/ 7872222 w 8305583"/>
                <a:gd name="connsiteY1" fmla="*/ 20243 h 6169914"/>
                <a:gd name="connsiteX2" fmla="*/ 0 w 8305583"/>
                <a:gd name="connsiteY2" fmla="*/ 0 h 6169914"/>
                <a:gd name="connsiteX3" fmla="*/ 1574444 w 8305583"/>
                <a:gd name="connsiteY3" fmla="*/ 6169914 h 6169914"/>
                <a:gd name="connsiteX4" fmla="*/ 2154555 w 8305583"/>
                <a:gd name="connsiteY4" fmla="*/ 6169914 h 6169914"/>
                <a:gd name="connsiteX5" fmla="*/ 7872222 w 8305583"/>
                <a:gd name="connsiteY5" fmla="*/ 6169914 h 6169914"/>
                <a:gd name="connsiteX6" fmla="*/ 8305584 w 8305583"/>
                <a:gd name="connsiteY6" fmla="*/ 6169914 h 6169914"/>
                <a:gd name="connsiteX7" fmla="*/ 8305584 w 8305583"/>
                <a:gd name="connsiteY7" fmla="*/ 20243 h 6169914"/>
                <a:gd name="connsiteX0" fmla="*/ 8263196 w 8263195"/>
                <a:gd name="connsiteY0" fmla="*/ 11825 h 6161496"/>
                <a:gd name="connsiteX1" fmla="*/ 7829834 w 8263195"/>
                <a:gd name="connsiteY1" fmla="*/ 11825 h 6161496"/>
                <a:gd name="connsiteX2" fmla="*/ 0 w 8263195"/>
                <a:gd name="connsiteY2" fmla="*/ 0 h 6161496"/>
                <a:gd name="connsiteX3" fmla="*/ 1532056 w 8263195"/>
                <a:gd name="connsiteY3" fmla="*/ 6161496 h 6161496"/>
                <a:gd name="connsiteX4" fmla="*/ 2112167 w 8263195"/>
                <a:gd name="connsiteY4" fmla="*/ 6161496 h 6161496"/>
                <a:gd name="connsiteX5" fmla="*/ 7829834 w 8263195"/>
                <a:gd name="connsiteY5" fmla="*/ 6161496 h 6161496"/>
                <a:gd name="connsiteX6" fmla="*/ 8263196 w 8263195"/>
                <a:gd name="connsiteY6" fmla="*/ 6161496 h 6161496"/>
                <a:gd name="connsiteX7" fmla="*/ 8263196 w 8263195"/>
                <a:gd name="connsiteY7" fmla="*/ 11825 h 6161496"/>
                <a:gd name="connsiteX0" fmla="*/ 8263196 w 8263197"/>
                <a:gd name="connsiteY0" fmla="*/ 118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6 w 8263197"/>
                <a:gd name="connsiteY6" fmla="*/ 118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63197" h="6161496">
                  <a:moveTo>
                    <a:pt x="8263197" y="4625"/>
                  </a:moveTo>
                  <a:lnTo>
                    <a:pt x="0" y="0"/>
                  </a:lnTo>
                  <a:lnTo>
                    <a:pt x="1532056" y="6161496"/>
                  </a:lnTo>
                  <a:lnTo>
                    <a:pt x="2112167" y="6161496"/>
                  </a:lnTo>
                  <a:lnTo>
                    <a:pt x="7829834" y="6161496"/>
                  </a:lnTo>
                  <a:lnTo>
                    <a:pt x="8263196" y="6161496"/>
                  </a:lnTo>
                  <a:cubicBezTo>
                    <a:pt x="8263196" y="4109206"/>
                    <a:pt x="8263197" y="2056915"/>
                    <a:pt x="8263197" y="4625"/>
                  </a:cubicBezTo>
                  <a:close/>
                </a:path>
              </a:pathLst>
            </a:custGeom>
            <a:solidFill>
              <a:srgbClr val="15478B">
                <a:alpha val="30194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5F151AA0-2453-4ECA-97A4-B35529EB551D}"/>
                </a:ext>
              </a:extLst>
            </p:cNvPr>
            <p:cNvSpPr/>
            <p:nvPr/>
          </p:nvSpPr>
          <p:spPr>
            <a:xfrm>
              <a:off x="3830865" y="0"/>
              <a:ext cx="8376658" cy="6870169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05239 w 12411324"/>
                <a:gd name="connsiteY3" fmla="*/ 6004231 h 6009976"/>
                <a:gd name="connsiteX4" fmla="*/ 12411324 w 12411324"/>
                <a:gd name="connsiteY4" fmla="*/ 11826 h 600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1324" h="6009976">
                  <a:moveTo>
                    <a:pt x="12411324" y="11826"/>
                  </a:moveTo>
                  <a:lnTo>
                    <a:pt x="8344683" y="0"/>
                  </a:lnTo>
                  <a:lnTo>
                    <a:pt x="0" y="6009976"/>
                  </a:lnTo>
                  <a:lnTo>
                    <a:pt x="12305239" y="6004231"/>
                  </a:lnTo>
                  <a:lnTo>
                    <a:pt x="12411324" y="11826"/>
                  </a:lnTo>
                  <a:close/>
                </a:path>
              </a:pathLst>
            </a:custGeom>
            <a:solidFill>
              <a:srgbClr val="2F81FF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B7E1493-40FA-4BC3-A5A6-7A8A24E5ACE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67065" y="1280331"/>
            <a:ext cx="4812167" cy="2543175"/>
          </a:xfrm>
        </p:spPr>
        <p:txBody>
          <a:bodyPr anchor="ctr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0CAB92-6DA8-4379-818E-9766323CD3E5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572125" y="1989349"/>
            <a:ext cx="3428461" cy="1125140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BDA27-C68B-4936-9C34-01A17755E2E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7E839B32-D328-4FA6-A3F0-618B068D9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05C03AA7-0CD9-437F-A6A6-78C113A3B1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C301781-D342-415F-A327-2E61338010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74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279777-480B-492E-9B8B-E37EAA3A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F7224E-EAE6-41F6-95E2-105582A5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/>
              <a:t>Confidential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C044EE-76EF-4628-9B94-3ADF4BF4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053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5948CFD0-0CBB-45BA-AD59-B480E9F6D1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B73C7A3-24B3-4B0D-A447-127E040E450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04040">
              <a:alpha val="74902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753E53-352F-4819-83C7-1644184E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B6F-94BD-4E7A-83CF-B1454CA289B0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C77188D-8BA9-4F8D-8D3B-8CE58749872F}"/>
              </a:ext>
            </a:extLst>
          </p:cNvPr>
          <p:cNvSpPr txBox="1"/>
          <p:nvPr userDrawn="1"/>
        </p:nvSpPr>
        <p:spPr>
          <a:xfrm>
            <a:off x="1327128" y="3944719"/>
            <a:ext cx="4490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spc="200" dirty="0">
                <a:solidFill>
                  <a:srgbClr val="FFFFFF"/>
                </a:solidFill>
                <a:latin typeface="Tw Cen MT" panose="020B0602020104020603" pitchFamily="34" charset="0"/>
                <a:cs typeface="Arial"/>
              </a:rPr>
              <a:t>THANK YOU </a:t>
            </a:r>
          </a:p>
        </p:txBody>
      </p:sp>
      <p:sp>
        <p:nvSpPr>
          <p:cNvPr id="12" name="Marcador de número de diapositiva 1">
            <a:extLst>
              <a:ext uri="{FF2B5EF4-FFF2-40B4-BE49-F238E27FC236}">
                <a16:creationId xmlns:a16="http://schemas.microsoft.com/office/drawing/2014/main" id="{2B03D881-5867-482B-B6D4-8E88D4A760D9}"/>
              </a:ext>
            </a:extLst>
          </p:cNvPr>
          <p:cNvSpPr txBox="1">
            <a:spLocks/>
          </p:cNvSpPr>
          <p:nvPr userDrawn="1"/>
        </p:nvSpPr>
        <p:spPr>
          <a:xfrm>
            <a:off x="6935334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609B6F-94BD-4E7A-83CF-B1454CA289B0}" type="slidenum">
              <a:rPr lang="es-ES" sz="900" smtClean="0"/>
              <a:pPr/>
              <a:t>‹#›</a:t>
            </a:fld>
            <a:endParaRPr lang="es-ES" sz="900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4EA1D22-B388-44DA-8E52-88D3AED5D754}"/>
              </a:ext>
            </a:extLst>
          </p:cNvPr>
          <p:cNvSpPr txBox="1"/>
          <p:nvPr userDrawn="1"/>
        </p:nvSpPr>
        <p:spPr>
          <a:xfrm>
            <a:off x="6379861" y="3163354"/>
            <a:ext cx="219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pc="200" dirty="0">
                <a:solidFill>
                  <a:srgbClr val="FFFFFF"/>
                </a:solidFill>
                <a:latin typeface="Tw Cen MT" panose="020B0602020104020603" pitchFamily="34" charset="0"/>
                <a:cs typeface="Arial"/>
              </a:rPr>
              <a:t>www.ficosa.com</a:t>
            </a:r>
            <a:endParaRPr lang="id-ID" sz="2000" spc="200" dirty="0">
              <a:solidFill>
                <a:srgbClr val="FFFFFF"/>
              </a:solidFill>
              <a:latin typeface="Tw Cen MT" panose="020B0602020104020603" pitchFamily="34" charset="0"/>
              <a:cs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D740950-2698-4259-83B8-F9A83B665355}"/>
              </a:ext>
            </a:extLst>
          </p:cNvPr>
          <p:cNvSpPr txBox="1"/>
          <p:nvPr userDrawn="1"/>
        </p:nvSpPr>
        <p:spPr>
          <a:xfrm>
            <a:off x="3054486" y="4763491"/>
            <a:ext cx="32759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Copyright 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© "2024. Ficosa International, S.A.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rights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reserved</a:t>
            </a:r>
            <a:endParaRPr lang="es-ES" sz="900" dirty="0"/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5A98929A-1628-41BC-9BB4-0B9351CFECBD}"/>
              </a:ext>
            </a:extLst>
          </p:cNvPr>
          <p:cNvSpPr txBox="1"/>
          <p:nvPr userDrawn="1"/>
        </p:nvSpPr>
        <p:spPr>
          <a:xfrm>
            <a:off x="1284398" y="1686102"/>
            <a:ext cx="4428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Transforming Mobility to Improve People’s lives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5226C01-F08F-4B4C-B52B-9F55E5F8A491}"/>
              </a:ext>
            </a:extLst>
          </p:cNvPr>
          <p:cNvGrpSpPr/>
          <p:nvPr userDrawn="1"/>
        </p:nvGrpSpPr>
        <p:grpSpPr>
          <a:xfrm>
            <a:off x="6265284" y="2150219"/>
            <a:ext cx="2381099" cy="733405"/>
            <a:chOff x="5668104" y="3085324"/>
            <a:chExt cx="1304107" cy="401680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1591D576-9A9C-4F87-914A-26D878F5E7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0229" y="3126604"/>
              <a:ext cx="431982" cy="353762"/>
            </a:xfrm>
            <a:prstGeom prst="rect">
              <a:avLst/>
            </a:prstGeom>
          </p:spPr>
        </p:pic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9461711D-CDB3-4A3A-8C06-31B1E6A3D7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68104" y="3085324"/>
              <a:ext cx="844872" cy="40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23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C3B241E-41BD-4AA7-A539-6DFADB664B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0829" y="0"/>
            <a:ext cx="3383172" cy="5143500"/>
          </a:xfrm>
          <a:solidFill>
            <a:srgbClr val="346FB7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75FE9-E4F3-4F90-8DC4-9EF62673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48258E10-8806-4FD7-9A1D-546ABF28F224}"/>
              </a:ext>
            </a:extLst>
          </p:cNvPr>
          <p:cNvCxnSpPr/>
          <p:nvPr userDrawn="1"/>
        </p:nvCxnSpPr>
        <p:spPr>
          <a:xfrm>
            <a:off x="455002" y="546019"/>
            <a:ext cx="513560" cy="395489"/>
          </a:xfrm>
          <a:prstGeom prst="line">
            <a:avLst/>
          </a:prstGeom>
          <a:ln w="38100" cmpd="sng">
            <a:solidFill>
              <a:srgbClr val="5A72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F11E27-B53D-4BF3-88EE-4C3F58417503}"/>
              </a:ext>
            </a:extLst>
          </p:cNvPr>
          <p:cNvCxnSpPr/>
          <p:nvPr userDrawn="1"/>
        </p:nvCxnSpPr>
        <p:spPr>
          <a:xfrm>
            <a:off x="4377621" y="4149198"/>
            <a:ext cx="586640" cy="451768"/>
          </a:xfrm>
          <a:prstGeom prst="line">
            <a:avLst/>
          </a:prstGeom>
          <a:ln w="38100" cmpd="sng">
            <a:solidFill>
              <a:srgbClr val="5A72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>
            <a:extLst>
              <a:ext uri="{FF2B5EF4-FFF2-40B4-BE49-F238E27FC236}">
                <a16:creationId xmlns:a16="http://schemas.microsoft.com/office/drawing/2014/main" id="{5AA165FA-E7F0-4494-9240-6C09850E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99" y="2296766"/>
            <a:ext cx="3733664" cy="156404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Font typeface="Arial"/>
              <a:buNone/>
              <a:defRPr sz="2700">
                <a:latin typeface="Arial Black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10726494-DD29-48F9-A5B0-3DB19E4460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29798" y="1228395"/>
            <a:ext cx="2377404" cy="990750"/>
          </a:xfrm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5A1771E-8820-4AE2-8F23-409979E40C52}"/>
              </a:ext>
            </a:extLst>
          </p:cNvPr>
          <p:cNvSpPr/>
          <p:nvPr userDrawn="1"/>
        </p:nvSpPr>
        <p:spPr>
          <a:xfrm>
            <a:off x="5760829" y="0"/>
            <a:ext cx="3383171" cy="5143500"/>
          </a:xfrm>
          <a:prstGeom prst="rect">
            <a:avLst/>
          </a:prstGeom>
          <a:solidFill>
            <a:srgbClr val="15478B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FB621B2B-2E70-4EDC-9C96-8E12D17E1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38D5AAAC-0CD5-45F3-82D7-A17BF606A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F8133057-BD8D-47A5-84FC-DE0A7E3BCC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38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89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755648"/>
            <a:ext cx="8272211" cy="2725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F66787E5-F594-4ABC-BF37-1BC59B573C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728" y="212168"/>
            <a:ext cx="4088185" cy="2196000"/>
          </a:xfrm>
          <a:prstGeom prst="rect">
            <a:avLst/>
          </a:prstGeom>
          <a:solidFill>
            <a:srgbClr val="F0F4F4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B76ADD-EA8C-4C93-8E21-279DC8487D55}"/>
              </a:ext>
            </a:extLst>
          </p:cNvPr>
          <p:cNvGrpSpPr/>
          <p:nvPr userDrawn="1"/>
        </p:nvGrpSpPr>
        <p:grpSpPr>
          <a:xfrm>
            <a:off x="1081247" y="1396349"/>
            <a:ext cx="4236634" cy="1019547"/>
            <a:chOff x="1031066" y="1354419"/>
            <a:chExt cx="4236634" cy="1019547"/>
          </a:xfrm>
        </p:grpSpPr>
        <p:grpSp>
          <p:nvGrpSpPr>
            <p:cNvPr id="15" name="Agrupar 4">
              <a:extLst>
                <a:ext uri="{FF2B5EF4-FFF2-40B4-BE49-F238E27FC236}">
                  <a16:creationId xmlns:a16="http://schemas.microsoft.com/office/drawing/2014/main" id="{43772F49-6783-4DC1-A170-D1D88AE1AE68}"/>
                </a:ext>
              </a:extLst>
            </p:cNvPr>
            <p:cNvGrpSpPr/>
            <p:nvPr/>
          </p:nvGrpSpPr>
          <p:grpSpPr>
            <a:xfrm>
              <a:off x="1031066" y="1354419"/>
              <a:ext cx="4236634" cy="1019547"/>
              <a:chOff x="395142" y="1835232"/>
              <a:chExt cx="4236634" cy="1019547"/>
            </a:xfrm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6B354D59-0C55-42A4-9DF4-C2E11A63F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42" y="1835232"/>
                <a:ext cx="4088185" cy="927941"/>
              </a:xfrm>
              <a:prstGeom prst="rect">
                <a:avLst/>
              </a:prstGeom>
              <a:solidFill>
                <a:srgbClr val="F0F4F4"/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828C063B-6737-4334-8716-660209812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782" y="1962463"/>
                <a:ext cx="1275994" cy="892316"/>
              </a:xfrm>
              <a:custGeom>
                <a:avLst/>
                <a:gdLst>
                  <a:gd name="T0" fmla="*/ 765 w 765"/>
                  <a:gd name="T1" fmla="*/ 0 h 526"/>
                  <a:gd name="T2" fmla="*/ 296 w 765"/>
                  <a:gd name="T3" fmla="*/ 0 h 526"/>
                  <a:gd name="T4" fmla="*/ 0 w 765"/>
                  <a:gd name="T5" fmla="*/ 526 h 526"/>
                  <a:gd name="T6" fmla="*/ 765 w 765"/>
                  <a:gd name="T7" fmla="*/ 526 h 526"/>
                  <a:gd name="T8" fmla="*/ 765 w 765"/>
                  <a:gd name="T9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5" h="526">
                    <a:moveTo>
                      <a:pt x="765" y="0"/>
                    </a:moveTo>
                    <a:lnTo>
                      <a:pt x="296" y="0"/>
                    </a:lnTo>
                    <a:lnTo>
                      <a:pt x="0" y="526"/>
                    </a:lnTo>
                    <a:lnTo>
                      <a:pt x="765" y="52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5A72D7"/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  <p:sp>
          <p:nvSpPr>
            <p:cNvPr id="16" name="TextBox 157">
              <a:extLst>
                <a:ext uri="{FF2B5EF4-FFF2-40B4-BE49-F238E27FC236}">
                  <a16:creationId xmlns:a16="http://schemas.microsoft.com/office/drawing/2014/main" id="{DE21DDF8-7908-4D7E-9A14-5C88879235C3}"/>
                </a:ext>
              </a:extLst>
            </p:cNvPr>
            <p:cNvSpPr txBox="1"/>
            <p:nvPr/>
          </p:nvSpPr>
          <p:spPr>
            <a:xfrm>
              <a:off x="1093223" y="1418674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latin typeface="Arial Black"/>
                <a:cs typeface="Arial Black"/>
              </a:endParaRPr>
            </a:p>
          </p:txBody>
        </p:sp>
        <p:sp>
          <p:nvSpPr>
            <p:cNvPr id="17" name="TextBox 158">
              <a:extLst>
                <a:ext uri="{FF2B5EF4-FFF2-40B4-BE49-F238E27FC236}">
                  <a16:creationId xmlns:a16="http://schemas.microsoft.com/office/drawing/2014/main" id="{4E51EAD9-5A1F-45E2-A108-A04E36543B44}"/>
                </a:ext>
              </a:extLst>
            </p:cNvPr>
            <p:cNvSpPr txBox="1"/>
            <p:nvPr/>
          </p:nvSpPr>
          <p:spPr>
            <a:xfrm>
              <a:off x="1093224" y="1675002"/>
              <a:ext cx="280255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endParaRPr lang="en-US" sz="1000" dirty="0">
                <a:latin typeface="Helvetica Light"/>
                <a:cs typeface="Helvetica Light"/>
              </a:endParaRPr>
            </a:p>
          </p:txBody>
        </p:sp>
        <p:grpSp>
          <p:nvGrpSpPr>
            <p:cNvPr id="18" name="Agrupar 40">
              <a:extLst>
                <a:ext uri="{FF2B5EF4-FFF2-40B4-BE49-F238E27FC236}">
                  <a16:creationId xmlns:a16="http://schemas.microsoft.com/office/drawing/2014/main" id="{9CE84B98-6815-4DE1-A3B4-5D9FE14C8EFE}"/>
                </a:ext>
              </a:extLst>
            </p:cNvPr>
            <p:cNvGrpSpPr/>
            <p:nvPr/>
          </p:nvGrpSpPr>
          <p:grpSpPr>
            <a:xfrm>
              <a:off x="4478483" y="1726451"/>
              <a:ext cx="563869" cy="343875"/>
              <a:chOff x="2219301" y="2326178"/>
              <a:chExt cx="2095501" cy="1277938"/>
            </a:xfrm>
            <a:solidFill>
              <a:schemeClr val="bg1"/>
            </a:solidFill>
          </p:grpSpPr>
          <p:sp>
            <p:nvSpPr>
              <p:cNvPr id="19" name="Freeform 20">
                <a:extLst>
                  <a:ext uri="{FF2B5EF4-FFF2-40B4-BE49-F238E27FC236}">
                    <a16:creationId xmlns:a16="http://schemas.microsoft.com/office/drawing/2014/main" id="{1F7CDED6-B0A1-4853-A014-08E5A8F55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7314" y="2899266"/>
                <a:ext cx="893763" cy="704850"/>
              </a:xfrm>
              <a:custGeom>
                <a:avLst/>
                <a:gdLst>
                  <a:gd name="T0" fmla="*/ 115 w 128"/>
                  <a:gd name="T1" fmla="*/ 40 h 101"/>
                  <a:gd name="T2" fmla="*/ 113 w 128"/>
                  <a:gd name="T3" fmla="*/ 40 h 101"/>
                  <a:gd name="T4" fmla="*/ 101 w 128"/>
                  <a:gd name="T5" fmla="*/ 11 h 101"/>
                  <a:gd name="T6" fmla="*/ 101 w 128"/>
                  <a:gd name="T7" fmla="*/ 10 h 101"/>
                  <a:gd name="T8" fmla="*/ 88 w 128"/>
                  <a:gd name="T9" fmla="*/ 0 h 101"/>
                  <a:gd name="T10" fmla="*/ 44 w 128"/>
                  <a:gd name="T11" fmla="*/ 0 h 101"/>
                  <a:gd name="T12" fmla="*/ 27 w 128"/>
                  <a:gd name="T13" fmla="*/ 12 h 101"/>
                  <a:gd name="T14" fmla="*/ 16 w 128"/>
                  <a:gd name="T15" fmla="*/ 40 h 101"/>
                  <a:gd name="T16" fmla="*/ 13 w 128"/>
                  <a:gd name="T17" fmla="*/ 40 h 101"/>
                  <a:gd name="T18" fmla="*/ 0 w 128"/>
                  <a:gd name="T19" fmla="*/ 53 h 101"/>
                  <a:gd name="T20" fmla="*/ 0 w 128"/>
                  <a:gd name="T21" fmla="*/ 77 h 101"/>
                  <a:gd name="T22" fmla="*/ 4 w 128"/>
                  <a:gd name="T23" fmla="*/ 81 h 101"/>
                  <a:gd name="T24" fmla="*/ 11 w 128"/>
                  <a:gd name="T25" fmla="*/ 81 h 101"/>
                  <a:gd name="T26" fmla="*/ 11 w 128"/>
                  <a:gd name="T27" fmla="*/ 92 h 101"/>
                  <a:gd name="T28" fmla="*/ 20 w 128"/>
                  <a:gd name="T29" fmla="*/ 101 h 101"/>
                  <a:gd name="T30" fmla="*/ 29 w 128"/>
                  <a:gd name="T31" fmla="*/ 92 h 101"/>
                  <a:gd name="T32" fmla="*/ 29 w 128"/>
                  <a:gd name="T33" fmla="*/ 81 h 101"/>
                  <a:gd name="T34" fmla="*/ 98 w 128"/>
                  <a:gd name="T35" fmla="*/ 81 h 101"/>
                  <a:gd name="T36" fmla="*/ 98 w 128"/>
                  <a:gd name="T37" fmla="*/ 92 h 101"/>
                  <a:gd name="T38" fmla="*/ 107 w 128"/>
                  <a:gd name="T39" fmla="*/ 101 h 101"/>
                  <a:gd name="T40" fmla="*/ 117 w 128"/>
                  <a:gd name="T41" fmla="*/ 92 h 101"/>
                  <a:gd name="T42" fmla="*/ 117 w 128"/>
                  <a:gd name="T43" fmla="*/ 81 h 101"/>
                  <a:gd name="T44" fmla="*/ 124 w 128"/>
                  <a:gd name="T45" fmla="*/ 81 h 101"/>
                  <a:gd name="T46" fmla="*/ 128 w 128"/>
                  <a:gd name="T47" fmla="*/ 77 h 101"/>
                  <a:gd name="T48" fmla="*/ 128 w 128"/>
                  <a:gd name="T49" fmla="*/ 53 h 101"/>
                  <a:gd name="T50" fmla="*/ 115 w 128"/>
                  <a:gd name="T51" fmla="*/ 40 h 101"/>
                  <a:gd name="T52" fmla="*/ 38 w 128"/>
                  <a:gd name="T53" fmla="*/ 16 h 101"/>
                  <a:gd name="T54" fmla="*/ 44 w 128"/>
                  <a:gd name="T55" fmla="*/ 11 h 101"/>
                  <a:gd name="T56" fmla="*/ 88 w 128"/>
                  <a:gd name="T57" fmla="*/ 11 h 101"/>
                  <a:gd name="T58" fmla="*/ 90 w 128"/>
                  <a:gd name="T59" fmla="*/ 14 h 101"/>
                  <a:gd name="T60" fmla="*/ 90 w 128"/>
                  <a:gd name="T61" fmla="*/ 15 h 101"/>
                  <a:gd name="T62" fmla="*/ 100 w 128"/>
                  <a:gd name="T63" fmla="*/ 40 h 101"/>
                  <a:gd name="T64" fmla="*/ 28 w 128"/>
                  <a:gd name="T65" fmla="*/ 40 h 101"/>
                  <a:gd name="T66" fmla="*/ 38 w 128"/>
                  <a:gd name="T67" fmla="*/ 16 h 101"/>
                  <a:gd name="T68" fmla="*/ 20 w 128"/>
                  <a:gd name="T69" fmla="*/ 70 h 101"/>
                  <a:gd name="T70" fmla="*/ 11 w 128"/>
                  <a:gd name="T71" fmla="*/ 61 h 101"/>
                  <a:gd name="T72" fmla="*/ 20 w 128"/>
                  <a:gd name="T73" fmla="*/ 52 h 101"/>
                  <a:gd name="T74" fmla="*/ 29 w 128"/>
                  <a:gd name="T75" fmla="*/ 61 h 101"/>
                  <a:gd name="T76" fmla="*/ 20 w 128"/>
                  <a:gd name="T77" fmla="*/ 70 h 101"/>
                  <a:gd name="T78" fmla="*/ 107 w 128"/>
                  <a:gd name="T79" fmla="*/ 70 h 101"/>
                  <a:gd name="T80" fmla="*/ 98 w 128"/>
                  <a:gd name="T81" fmla="*/ 61 h 101"/>
                  <a:gd name="T82" fmla="*/ 107 w 128"/>
                  <a:gd name="T83" fmla="*/ 52 h 101"/>
                  <a:gd name="T84" fmla="*/ 117 w 128"/>
                  <a:gd name="T85" fmla="*/ 61 h 101"/>
                  <a:gd name="T86" fmla="*/ 107 w 128"/>
                  <a:gd name="T87" fmla="*/ 7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8" h="101">
                    <a:moveTo>
                      <a:pt x="115" y="40"/>
                    </a:moveTo>
                    <a:cubicBezTo>
                      <a:pt x="113" y="40"/>
                      <a:pt x="113" y="40"/>
                      <a:pt x="113" y="40"/>
                    </a:cubicBezTo>
                    <a:cubicBezTo>
                      <a:pt x="110" y="32"/>
                      <a:pt x="102" y="13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0" y="7"/>
                      <a:pt x="97" y="0"/>
                      <a:pt x="88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2" y="0"/>
                      <a:pt x="29" y="7"/>
                      <a:pt x="27" y="12"/>
                    </a:cubicBezTo>
                    <a:cubicBezTo>
                      <a:pt x="25" y="16"/>
                      <a:pt x="19" y="32"/>
                      <a:pt x="16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6" y="40"/>
                      <a:pt x="0" y="46"/>
                      <a:pt x="0" y="53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2" y="81"/>
                      <a:pt x="4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7"/>
                      <a:pt x="15" y="101"/>
                      <a:pt x="20" y="101"/>
                    </a:cubicBezTo>
                    <a:cubicBezTo>
                      <a:pt x="25" y="101"/>
                      <a:pt x="29" y="97"/>
                      <a:pt x="29" y="92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8" y="97"/>
                      <a:pt x="102" y="101"/>
                      <a:pt x="107" y="101"/>
                    </a:cubicBezTo>
                    <a:cubicBezTo>
                      <a:pt x="112" y="101"/>
                      <a:pt x="117" y="97"/>
                      <a:pt x="117" y="92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24" y="81"/>
                      <a:pt x="124" y="81"/>
                      <a:pt x="124" y="81"/>
                    </a:cubicBezTo>
                    <a:cubicBezTo>
                      <a:pt x="126" y="81"/>
                      <a:pt x="128" y="79"/>
                      <a:pt x="128" y="77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46"/>
                      <a:pt x="122" y="40"/>
                      <a:pt x="115" y="40"/>
                    </a:cubicBezTo>
                    <a:moveTo>
                      <a:pt x="38" y="16"/>
                    </a:moveTo>
                    <a:cubicBezTo>
                      <a:pt x="39" y="11"/>
                      <a:pt x="40" y="11"/>
                      <a:pt x="44" y="11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9" y="11"/>
                      <a:pt x="89" y="11"/>
                      <a:pt x="90" y="14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1" y="17"/>
                      <a:pt x="96" y="30"/>
                      <a:pt x="100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32" y="31"/>
                      <a:pt x="36" y="19"/>
                      <a:pt x="38" y="16"/>
                    </a:cubicBezTo>
                    <a:moveTo>
                      <a:pt x="20" y="70"/>
                    </a:moveTo>
                    <a:cubicBezTo>
                      <a:pt x="15" y="70"/>
                      <a:pt x="11" y="66"/>
                      <a:pt x="11" y="61"/>
                    </a:cubicBezTo>
                    <a:cubicBezTo>
                      <a:pt x="11" y="56"/>
                      <a:pt x="15" y="52"/>
                      <a:pt x="20" y="52"/>
                    </a:cubicBezTo>
                    <a:cubicBezTo>
                      <a:pt x="25" y="52"/>
                      <a:pt x="29" y="56"/>
                      <a:pt x="29" y="61"/>
                    </a:cubicBezTo>
                    <a:cubicBezTo>
                      <a:pt x="29" y="66"/>
                      <a:pt x="25" y="70"/>
                      <a:pt x="20" y="70"/>
                    </a:cubicBezTo>
                    <a:moveTo>
                      <a:pt x="107" y="70"/>
                    </a:moveTo>
                    <a:cubicBezTo>
                      <a:pt x="102" y="70"/>
                      <a:pt x="98" y="66"/>
                      <a:pt x="98" y="61"/>
                    </a:cubicBezTo>
                    <a:cubicBezTo>
                      <a:pt x="98" y="56"/>
                      <a:pt x="102" y="52"/>
                      <a:pt x="107" y="52"/>
                    </a:cubicBezTo>
                    <a:cubicBezTo>
                      <a:pt x="113" y="52"/>
                      <a:pt x="117" y="56"/>
                      <a:pt x="117" y="61"/>
                    </a:cubicBezTo>
                    <a:cubicBezTo>
                      <a:pt x="117" y="66"/>
                      <a:pt x="113" y="70"/>
                      <a:pt x="107" y="7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800" dirty="0"/>
              </a:p>
            </p:txBody>
          </p:sp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id="{6AC2EB63-8585-491C-9BA8-538CF35C5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7802" y="2326178"/>
                <a:ext cx="657225" cy="425450"/>
              </a:xfrm>
              <a:custGeom>
                <a:avLst/>
                <a:gdLst>
                  <a:gd name="T0" fmla="*/ 260 w 414"/>
                  <a:gd name="T1" fmla="*/ 268 h 268"/>
                  <a:gd name="T2" fmla="*/ 414 w 414"/>
                  <a:gd name="T3" fmla="*/ 268 h 268"/>
                  <a:gd name="T4" fmla="*/ 317 w 414"/>
                  <a:gd name="T5" fmla="*/ 0 h 268"/>
                  <a:gd name="T6" fmla="*/ 238 w 414"/>
                  <a:gd name="T7" fmla="*/ 0 h 268"/>
                  <a:gd name="T8" fmla="*/ 242 w 414"/>
                  <a:gd name="T9" fmla="*/ 48 h 268"/>
                  <a:gd name="T10" fmla="*/ 176 w 414"/>
                  <a:gd name="T11" fmla="*/ 48 h 268"/>
                  <a:gd name="T12" fmla="*/ 180 w 414"/>
                  <a:gd name="T13" fmla="*/ 0 h 268"/>
                  <a:gd name="T14" fmla="*/ 106 w 414"/>
                  <a:gd name="T15" fmla="*/ 0 h 268"/>
                  <a:gd name="T16" fmla="*/ 0 w 414"/>
                  <a:gd name="T17" fmla="*/ 268 h 268"/>
                  <a:gd name="T18" fmla="*/ 154 w 414"/>
                  <a:gd name="T19" fmla="*/ 268 h 268"/>
                  <a:gd name="T20" fmla="*/ 163 w 414"/>
                  <a:gd name="T21" fmla="*/ 202 h 268"/>
                  <a:gd name="T22" fmla="*/ 255 w 414"/>
                  <a:gd name="T23" fmla="*/ 202 h 268"/>
                  <a:gd name="T24" fmla="*/ 260 w 414"/>
                  <a:gd name="T25" fmla="*/ 268 h 268"/>
                  <a:gd name="T26" fmla="*/ 167 w 414"/>
                  <a:gd name="T27" fmla="*/ 163 h 268"/>
                  <a:gd name="T28" fmla="*/ 176 w 414"/>
                  <a:gd name="T29" fmla="*/ 75 h 268"/>
                  <a:gd name="T30" fmla="*/ 242 w 414"/>
                  <a:gd name="T31" fmla="*/ 75 h 268"/>
                  <a:gd name="T32" fmla="*/ 251 w 414"/>
                  <a:gd name="T33" fmla="*/ 163 h 268"/>
                  <a:gd name="T34" fmla="*/ 167 w 414"/>
                  <a:gd name="T35" fmla="*/ 16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4" h="268">
                    <a:moveTo>
                      <a:pt x="260" y="268"/>
                    </a:moveTo>
                    <a:lnTo>
                      <a:pt x="414" y="268"/>
                    </a:lnTo>
                    <a:lnTo>
                      <a:pt x="317" y="0"/>
                    </a:lnTo>
                    <a:lnTo>
                      <a:pt x="238" y="0"/>
                    </a:lnTo>
                    <a:lnTo>
                      <a:pt x="242" y="48"/>
                    </a:lnTo>
                    <a:lnTo>
                      <a:pt x="176" y="48"/>
                    </a:lnTo>
                    <a:lnTo>
                      <a:pt x="180" y="0"/>
                    </a:lnTo>
                    <a:lnTo>
                      <a:pt x="106" y="0"/>
                    </a:lnTo>
                    <a:lnTo>
                      <a:pt x="0" y="268"/>
                    </a:lnTo>
                    <a:lnTo>
                      <a:pt x="154" y="268"/>
                    </a:lnTo>
                    <a:lnTo>
                      <a:pt x="163" y="202"/>
                    </a:lnTo>
                    <a:lnTo>
                      <a:pt x="255" y="202"/>
                    </a:lnTo>
                    <a:lnTo>
                      <a:pt x="260" y="268"/>
                    </a:lnTo>
                    <a:close/>
                    <a:moveTo>
                      <a:pt x="167" y="163"/>
                    </a:moveTo>
                    <a:lnTo>
                      <a:pt x="176" y="75"/>
                    </a:lnTo>
                    <a:lnTo>
                      <a:pt x="242" y="75"/>
                    </a:lnTo>
                    <a:lnTo>
                      <a:pt x="251" y="163"/>
                    </a:lnTo>
                    <a:lnTo>
                      <a:pt x="167" y="1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800" dirty="0"/>
              </a:p>
            </p:txBody>
          </p:sp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id="{0645116F-C192-44CA-8743-399BAA61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9301" y="2842116"/>
                <a:ext cx="509588" cy="314325"/>
              </a:xfrm>
              <a:custGeom>
                <a:avLst/>
                <a:gdLst>
                  <a:gd name="T0" fmla="*/ 63 w 73"/>
                  <a:gd name="T1" fmla="*/ 0 h 45"/>
                  <a:gd name="T2" fmla="*/ 38 w 73"/>
                  <a:gd name="T3" fmla="*/ 0 h 45"/>
                  <a:gd name="T4" fmla="*/ 28 w 73"/>
                  <a:gd name="T5" fmla="*/ 9 h 45"/>
                  <a:gd name="T6" fmla="*/ 28 w 73"/>
                  <a:gd name="T7" fmla="*/ 15 h 45"/>
                  <a:gd name="T8" fmla="*/ 12 w 73"/>
                  <a:gd name="T9" fmla="*/ 2 h 45"/>
                  <a:gd name="T10" fmla="*/ 5 w 73"/>
                  <a:gd name="T11" fmla="*/ 0 h 45"/>
                  <a:gd name="T12" fmla="*/ 1 w 73"/>
                  <a:gd name="T13" fmla="*/ 0 h 45"/>
                  <a:gd name="T14" fmla="*/ 0 w 73"/>
                  <a:gd name="T15" fmla="*/ 2 h 45"/>
                  <a:gd name="T16" fmla="*/ 0 w 73"/>
                  <a:gd name="T17" fmla="*/ 43 h 45"/>
                  <a:gd name="T18" fmla="*/ 1 w 73"/>
                  <a:gd name="T19" fmla="*/ 45 h 45"/>
                  <a:gd name="T20" fmla="*/ 4 w 73"/>
                  <a:gd name="T21" fmla="*/ 45 h 45"/>
                  <a:gd name="T22" fmla="*/ 10 w 73"/>
                  <a:gd name="T23" fmla="*/ 42 h 45"/>
                  <a:gd name="T24" fmla="*/ 28 w 73"/>
                  <a:gd name="T25" fmla="*/ 29 h 45"/>
                  <a:gd name="T26" fmla="*/ 28 w 73"/>
                  <a:gd name="T27" fmla="*/ 35 h 45"/>
                  <a:gd name="T28" fmla="*/ 38 w 73"/>
                  <a:gd name="T29" fmla="*/ 45 h 45"/>
                  <a:gd name="T30" fmla="*/ 63 w 73"/>
                  <a:gd name="T31" fmla="*/ 45 h 45"/>
                  <a:gd name="T32" fmla="*/ 73 w 73"/>
                  <a:gd name="T33" fmla="*/ 35 h 45"/>
                  <a:gd name="T34" fmla="*/ 73 w 73"/>
                  <a:gd name="T35" fmla="*/ 9 h 45"/>
                  <a:gd name="T36" fmla="*/ 63 w 73"/>
                  <a:gd name="T3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45">
                    <a:moveTo>
                      <a:pt x="63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8" y="4"/>
                      <a:pt x="28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1"/>
                      <a:pt x="8" y="0"/>
                      <a:pt x="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0" y="45"/>
                      <a:pt x="1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6" y="45"/>
                      <a:pt x="8" y="44"/>
                      <a:pt x="10" y="4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8" y="41"/>
                      <a:pt x="33" y="45"/>
                      <a:pt x="38" y="45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9" y="45"/>
                      <a:pt x="73" y="41"/>
                      <a:pt x="73" y="3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9" y="0"/>
                      <a:pt x="6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800" dirty="0"/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E0DE7E19-8DA2-4156-9A45-185F68FE3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14" y="2842116"/>
                <a:ext cx="509588" cy="314325"/>
              </a:xfrm>
              <a:custGeom>
                <a:avLst/>
                <a:gdLst>
                  <a:gd name="T0" fmla="*/ 10 w 73"/>
                  <a:gd name="T1" fmla="*/ 45 h 45"/>
                  <a:gd name="T2" fmla="*/ 35 w 73"/>
                  <a:gd name="T3" fmla="*/ 45 h 45"/>
                  <a:gd name="T4" fmla="*/ 45 w 73"/>
                  <a:gd name="T5" fmla="*/ 35 h 45"/>
                  <a:gd name="T6" fmla="*/ 45 w 73"/>
                  <a:gd name="T7" fmla="*/ 29 h 45"/>
                  <a:gd name="T8" fmla="*/ 61 w 73"/>
                  <a:gd name="T9" fmla="*/ 42 h 45"/>
                  <a:gd name="T10" fmla="*/ 68 w 73"/>
                  <a:gd name="T11" fmla="*/ 45 h 45"/>
                  <a:gd name="T12" fmla="*/ 72 w 73"/>
                  <a:gd name="T13" fmla="*/ 45 h 45"/>
                  <a:gd name="T14" fmla="*/ 73 w 73"/>
                  <a:gd name="T15" fmla="*/ 43 h 45"/>
                  <a:gd name="T16" fmla="*/ 73 w 73"/>
                  <a:gd name="T17" fmla="*/ 2 h 45"/>
                  <a:gd name="T18" fmla="*/ 72 w 73"/>
                  <a:gd name="T19" fmla="*/ 0 h 45"/>
                  <a:gd name="T20" fmla="*/ 69 w 73"/>
                  <a:gd name="T21" fmla="*/ 0 h 45"/>
                  <a:gd name="T22" fmla="*/ 63 w 73"/>
                  <a:gd name="T23" fmla="*/ 2 h 45"/>
                  <a:gd name="T24" fmla="*/ 45 w 73"/>
                  <a:gd name="T25" fmla="*/ 15 h 45"/>
                  <a:gd name="T26" fmla="*/ 45 w 73"/>
                  <a:gd name="T27" fmla="*/ 9 h 45"/>
                  <a:gd name="T28" fmla="*/ 35 w 73"/>
                  <a:gd name="T29" fmla="*/ 0 h 45"/>
                  <a:gd name="T30" fmla="*/ 10 w 73"/>
                  <a:gd name="T31" fmla="*/ 0 h 45"/>
                  <a:gd name="T32" fmla="*/ 0 w 73"/>
                  <a:gd name="T33" fmla="*/ 9 h 45"/>
                  <a:gd name="T34" fmla="*/ 0 w 73"/>
                  <a:gd name="T35" fmla="*/ 35 h 45"/>
                  <a:gd name="T36" fmla="*/ 10 w 73"/>
                  <a:gd name="T3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45">
                    <a:moveTo>
                      <a:pt x="10" y="45"/>
                    </a:move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45"/>
                      <a:pt x="45" y="41"/>
                      <a:pt x="45" y="35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3" y="44"/>
                      <a:pt x="65" y="45"/>
                      <a:pt x="68" y="45"/>
                    </a:cubicBezTo>
                    <a:cubicBezTo>
                      <a:pt x="72" y="45"/>
                      <a:pt x="72" y="45"/>
                      <a:pt x="72" y="45"/>
                    </a:cubicBezTo>
                    <a:cubicBezTo>
                      <a:pt x="73" y="45"/>
                      <a:pt x="73" y="44"/>
                      <a:pt x="73" y="43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3" y="1"/>
                      <a:pt x="73" y="0"/>
                      <a:pt x="7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7" y="0"/>
                      <a:pt x="65" y="1"/>
                      <a:pt x="63" y="2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4"/>
                      <a:pt x="40" y="0"/>
                      <a:pt x="3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1"/>
                      <a:pt x="5" y="45"/>
                      <a:pt x="10" y="4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800" dirty="0"/>
              </a:p>
            </p:txBody>
          </p:sp>
        </p:grp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365622D-88D3-406B-AF78-C431D01EE1B4}"/>
              </a:ext>
            </a:extLst>
          </p:cNvPr>
          <p:cNvSpPr/>
          <p:nvPr userDrawn="1"/>
        </p:nvSpPr>
        <p:spPr>
          <a:xfrm>
            <a:off x="468895" y="199812"/>
            <a:ext cx="449498" cy="2196000"/>
          </a:xfrm>
          <a:prstGeom prst="rect">
            <a:avLst/>
          </a:prstGeom>
          <a:solidFill>
            <a:srgbClr val="5A72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BDF2A48-52B2-4EDB-9231-106278522C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0210" y="2677397"/>
            <a:ext cx="4088185" cy="2196000"/>
          </a:xfrm>
          <a:prstGeom prst="rect">
            <a:avLst/>
          </a:prstGeom>
          <a:solidFill>
            <a:srgbClr val="F0F4F4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1950F7D-24B1-4881-86AF-4CC8098FB55B}"/>
              </a:ext>
            </a:extLst>
          </p:cNvPr>
          <p:cNvGrpSpPr/>
          <p:nvPr userDrawn="1"/>
        </p:nvGrpSpPr>
        <p:grpSpPr>
          <a:xfrm>
            <a:off x="1135700" y="3924208"/>
            <a:ext cx="4164953" cy="955292"/>
            <a:chOff x="1091455" y="3963286"/>
            <a:chExt cx="4164953" cy="955292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1924BBD3-B758-4F96-AFEF-02C804956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414" y="4026262"/>
              <a:ext cx="1275994" cy="892316"/>
            </a:xfrm>
            <a:custGeom>
              <a:avLst/>
              <a:gdLst>
                <a:gd name="T0" fmla="*/ 765 w 765"/>
                <a:gd name="T1" fmla="*/ 0 h 526"/>
                <a:gd name="T2" fmla="*/ 296 w 765"/>
                <a:gd name="T3" fmla="*/ 0 h 526"/>
                <a:gd name="T4" fmla="*/ 0 w 765"/>
                <a:gd name="T5" fmla="*/ 526 h 526"/>
                <a:gd name="T6" fmla="*/ 765 w 765"/>
                <a:gd name="T7" fmla="*/ 526 h 526"/>
                <a:gd name="T8" fmla="*/ 765 w 765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526">
                  <a:moveTo>
                    <a:pt x="765" y="0"/>
                  </a:moveTo>
                  <a:lnTo>
                    <a:pt x="296" y="0"/>
                  </a:lnTo>
                  <a:lnTo>
                    <a:pt x="0" y="526"/>
                  </a:lnTo>
                  <a:lnTo>
                    <a:pt x="765" y="526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5A72D7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TextBox 157">
              <a:extLst>
                <a:ext uri="{FF2B5EF4-FFF2-40B4-BE49-F238E27FC236}">
                  <a16:creationId xmlns:a16="http://schemas.microsoft.com/office/drawing/2014/main" id="{4CCA8811-1DB0-407C-B6B3-851460E985BC}"/>
                </a:ext>
              </a:extLst>
            </p:cNvPr>
            <p:cNvSpPr txBox="1"/>
            <p:nvPr/>
          </p:nvSpPr>
          <p:spPr>
            <a:xfrm>
              <a:off x="1091455" y="3963286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latin typeface="Arial Black"/>
                <a:cs typeface="Arial Black"/>
              </a:endParaRPr>
            </a:p>
          </p:txBody>
        </p:sp>
        <p:sp>
          <p:nvSpPr>
            <p:cNvPr id="30" name="TextBox 158">
              <a:extLst>
                <a:ext uri="{FF2B5EF4-FFF2-40B4-BE49-F238E27FC236}">
                  <a16:creationId xmlns:a16="http://schemas.microsoft.com/office/drawing/2014/main" id="{72FA3105-E734-4CBD-9326-031A9BCC0E3F}"/>
                </a:ext>
              </a:extLst>
            </p:cNvPr>
            <p:cNvSpPr txBox="1"/>
            <p:nvPr/>
          </p:nvSpPr>
          <p:spPr>
            <a:xfrm>
              <a:off x="1096218" y="4246910"/>
              <a:ext cx="28749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endParaRPr lang="en-US" sz="1000" dirty="0">
                <a:latin typeface="Helvetica Light"/>
                <a:cs typeface="Helvetica Light"/>
              </a:endParaRPr>
            </a:p>
          </p:txBody>
        </p:sp>
        <p:pic>
          <p:nvPicPr>
            <p:cNvPr id="31" name="Picture 82">
              <a:extLst>
                <a:ext uri="{FF2B5EF4-FFF2-40B4-BE49-F238E27FC236}">
                  <a16:creationId xmlns:a16="http://schemas.microsoft.com/office/drawing/2014/main" id="{7875FF1E-B3ED-43F7-81D3-7A285DED4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2721" y="4317423"/>
              <a:ext cx="470056" cy="357809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4EB0B8A5-74AE-4559-A734-DD69311764C7}"/>
              </a:ext>
            </a:extLst>
          </p:cNvPr>
          <p:cNvGrpSpPr/>
          <p:nvPr userDrawn="1"/>
        </p:nvGrpSpPr>
        <p:grpSpPr>
          <a:xfrm>
            <a:off x="1085739" y="2697992"/>
            <a:ext cx="4236634" cy="1019547"/>
            <a:chOff x="511224" y="1842022"/>
            <a:chExt cx="4236634" cy="1019547"/>
          </a:xfrm>
        </p:grpSpPr>
        <p:grpSp>
          <p:nvGrpSpPr>
            <p:cNvPr id="33" name="Agrupar 5">
              <a:extLst>
                <a:ext uri="{FF2B5EF4-FFF2-40B4-BE49-F238E27FC236}">
                  <a16:creationId xmlns:a16="http://schemas.microsoft.com/office/drawing/2014/main" id="{9BBAE4E5-033A-4DFC-B501-9C435171D67A}"/>
                </a:ext>
              </a:extLst>
            </p:cNvPr>
            <p:cNvGrpSpPr/>
            <p:nvPr/>
          </p:nvGrpSpPr>
          <p:grpSpPr>
            <a:xfrm>
              <a:off x="511224" y="1842022"/>
              <a:ext cx="4236634" cy="1019547"/>
              <a:chOff x="371624" y="2940672"/>
              <a:chExt cx="4236634" cy="1019547"/>
            </a:xfrm>
          </p:grpSpPr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C14D16C4-7541-46A4-B8E8-012AE2B5D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24" y="2940672"/>
                <a:ext cx="4088185" cy="927941"/>
              </a:xfrm>
              <a:prstGeom prst="rect">
                <a:avLst/>
              </a:prstGeom>
              <a:solidFill>
                <a:srgbClr val="F0F4F4"/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41E11173-223F-4BA2-A80A-2CC5734A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264" y="3067903"/>
                <a:ext cx="1275994" cy="892316"/>
              </a:xfrm>
              <a:custGeom>
                <a:avLst/>
                <a:gdLst>
                  <a:gd name="T0" fmla="*/ 765 w 765"/>
                  <a:gd name="T1" fmla="*/ 0 h 526"/>
                  <a:gd name="T2" fmla="*/ 296 w 765"/>
                  <a:gd name="T3" fmla="*/ 0 h 526"/>
                  <a:gd name="T4" fmla="*/ 0 w 765"/>
                  <a:gd name="T5" fmla="*/ 526 h 526"/>
                  <a:gd name="T6" fmla="*/ 765 w 765"/>
                  <a:gd name="T7" fmla="*/ 526 h 526"/>
                  <a:gd name="T8" fmla="*/ 765 w 765"/>
                  <a:gd name="T9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5" h="526">
                    <a:moveTo>
                      <a:pt x="765" y="0"/>
                    </a:moveTo>
                    <a:lnTo>
                      <a:pt x="296" y="0"/>
                    </a:lnTo>
                    <a:lnTo>
                      <a:pt x="0" y="526"/>
                    </a:lnTo>
                    <a:lnTo>
                      <a:pt x="765" y="52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5A72D7"/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  <p:sp>
          <p:nvSpPr>
            <p:cNvPr id="34" name="TextBox 157">
              <a:extLst>
                <a:ext uri="{FF2B5EF4-FFF2-40B4-BE49-F238E27FC236}">
                  <a16:creationId xmlns:a16="http://schemas.microsoft.com/office/drawing/2014/main" id="{DCEEA03F-2596-4BDD-B8A2-2F796B5DBEF6}"/>
                </a:ext>
              </a:extLst>
            </p:cNvPr>
            <p:cNvSpPr txBox="1"/>
            <p:nvPr/>
          </p:nvSpPr>
          <p:spPr>
            <a:xfrm>
              <a:off x="566238" y="190627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latin typeface="Arial Black"/>
                <a:cs typeface="Arial Black"/>
              </a:endParaRPr>
            </a:p>
          </p:txBody>
        </p:sp>
        <p:sp>
          <p:nvSpPr>
            <p:cNvPr id="35" name="TextBox 158">
              <a:extLst>
                <a:ext uri="{FF2B5EF4-FFF2-40B4-BE49-F238E27FC236}">
                  <a16:creationId xmlns:a16="http://schemas.microsoft.com/office/drawing/2014/main" id="{A99BD0CF-A405-4722-A6CC-144767AFB6D2}"/>
                </a:ext>
              </a:extLst>
            </p:cNvPr>
            <p:cNvSpPr txBox="1"/>
            <p:nvPr/>
          </p:nvSpPr>
          <p:spPr>
            <a:xfrm>
              <a:off x="561477" y="2189901"/>
              <a:ext cx="275003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endParaRPr lang="en-US" sz="1000" dirty="0">
                <a:latin typeface="Helvetica Light"/>
                <a:cs typeface="Helvetica Light"/>
              </a:endParaRPr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AFD78F26-446F-4E2A-9BC9-14C1B42F71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2384" y="2325987"/>
              <a:ext cx="506496" cy="207793"/>
            </a:xfrm>
            <a:custGeom>
              <a:avLst/>
              <a:gdLst>
                <a:gd name="T0" fmla="*/ 314 w 319"/>
                <a:gd name="T1" fmla="*/ 53 h 131"/>
                <a:gd name="T2" fmla="*/ 292 w 319"/>
                <a:gd name="T3" fmla="*/ 60 h 131"/>
                <a:gd name="T4" fmla="*/ 308 w 319"/>
                <a:gd name="T5" fmla="*/ 43 h 131"/>
                <a:gd name="T6" fmla="*/ 288 w 319"/>
                <a:gd name="T7" fmla="*/ 56 h 131"/>
                <a:gd name="T8" fmla="*/ 264 w 319"/>
                <a:gd name="T9" fmla="*/ 69 h 131"/>
                <a:gd name="T10" fmla="*/ 265 w 319"/>
                <a:gd name="T11" fmla="*/ 83 h 131"/>
                <a:gd name="T12" fmla="*/ 241 w 319"/>
                <a:gd name="T13" fmla="*/ 101 h 131"/>
                <a:gd name="T14" fmla="*/ 234 w 319"/>
                <a:gd name="T15" fmla="*/ 94 h 131"/>
                <a:gd name="T16" fmla="*/ 244 w 319"/>
                <a:gd name="T17" fmla="*/ 59 h 131"/>
                <a:gd name="T18" fmla="*/ 197 w 319"/>
                <a:gd name="T19" fmla="*/ 0 h 131"/>
                <a:gd name="T20" fmla="*/ 97 w 319"/>
                <a:gd name="T21" fmla="*/ 19 h 131"/>
                <a:gd name="T22" fmla="*/ 12 w 319"/>
                <a:gd name="T23" fmla="*/ 55 h 131"/>
                <a:gd name="T24" fmla="*/ 12 w 319"/>
                <a:gd name="T25" fmla="*/ 71 h 131"/>
                <a:gd name="T26" fmla="*/ 18 w 319"/>
                <a:gd name="T27" fmla="*/ 106 h 131"/>
                <a:gd name="T28" fmla="*/ 77 w 319"/>
                <a:gd name="T29" fmla="*/ 131 h 131"/>
                <a:gd name="T30" fmla="*/ 150 w 319"/>
                <a:gd name="T31" fmla="*/ 106 h 131"/>
                <a:gd name="T32" fmla="*/ 210 w 319"/>
                <a:gd name="T33" fmla="*/ 101 h 131"/>
                <a:gd name="T34" fmla="*/ 150 w 319"/>
                <a:gd name="T35" fmla="*/ 96 h 131"/>
                <a:gd name="T36" fmla="*/ 77 w 319"/>
                <a:gd name="T37" fmla="*/ 71 h 131"/>
                <a:gd name="T38" fmla="*/ 18 w 319"/>
                <a:gd name="T39" fmla="*/ 96 h 131"/>
                <a:gd name="T40" fmla="*/ 17 w 319"/>
                <a:gd name="T41" fmla="*/ 80 h 131"/>
                <a:gd name="T42" fmla="*/ 21 w 319"/>
                <a:gd name="T43" fmla="*/ 59 h 131"/>
                <a:gd name="T44" fmla="*/ 81 w 319"/>
                <a:gd name="T45" fmla="*/ 45 h 131"/>
                <a:gd name="T46" fmla="*/ 104 w 319"/>
                <a:gd name="T47" fmla="*/ 26 h 131"/>
                <a:gd name="T48" fmla="*/ 197 w 319"/>
                <a:gd name="T49" fmla="*/ 9 h 131"/>
                <a:gd name="T50" fmla="*/ 234 w 319"/>
                <a:gd name="T51" fmla="*/ 59 h 131"/>
                <a:gd name="T52" fmla="*/ 224 w 319"/>
                <a:gd name="T53" fmla="*/ 95 h 131"/>
                <a:gd name="T54" fmla="*/ 241 w 319"/>
                <a:gd name="T55" fmla="*/ 111 h 131"/>
                <a:gd name="T56" fmla="*/ 272 w 319"/>
                <a:gd name="T57" fmla="*/ 90 h 131"/>
                <a:gd name="T58" fmla="*/ 284 w 319"/>
                <a:gd name="T59" fmla="*/ 93 h 131"/>
                <a:gd name="T60" fmla="*/ 301 w 319"/>
                <a:gd name="T61" fmla="*/ 72 h 131"/>
                <a:gd name="T62" fmla="*/ 318 w 319"/>
                <a:gd name="T63" fmla="*/ 53 h 131"/>
                <a:gd name="T64" fmla="*/ 201 w 319"/>
                <a:gd name="T65" fmla="*/ 101 h 131"/>
                <a:gd name="T66" fmla="*/ 159 w 319"/>
                <a:gd name="T67" fmla="*/ 101 h 131"/>
                <a:gd name="T68" fmla="*/ 77 w 319"/>
                <a:gd name="T69" fmla="*/ 80 h 131"/>
                <a:gd name="T70" fmla="*/ 77 w 319"/>
                <a:gd name="T71" fmla="*/ 121 h 131"/>
                <a:gd name="T72" fmla="*/ 77 w 319"/>
                <a:gd name="T73" fmla="*/ 8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9" h="131">
                  <a:moveTo>
                    <a:pt x="318" y="53"/>
                  </a:moveTo>
                  <a:cubicBezTo>
                    <a:pt x="317" y="52"/>
                    <a:pt x="315" y="52"/>
                    <a:pt x="314" y="53"/>
                  </a:cubicBezTo>
                  <a:cubicBezTo>
                    <a:pt x="298" y="67"/>
                    <a:pt x="298" y="67"/>
                    <a:pt x="298" y="67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307" y="47"/>
                    <a:pt x="307" y="47"/>
                    <a:pt x="307" y="47"/>
                  </a:cubicBezTo>
                  <a:cubicBezTo>
                    <a:pt x="309" y="46"/>
                    <a:pt x="309" y="44"/>
                    <a:pt x="308" y="43"/>
                  </a:cubicBezTo>
                  <a:cubicBezTo>
                    <a:pt x="307" y="42"/>
                    <a:pt x="305" y="42"/>
                    <a:pt x="304" y="43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5" y="55"/>
                    <a:pt x="281" y="55"/>
                    <a:pt x="278" y="58"/>
                  </a:cubicBezTo>
                  <a:cubicBezTo>
                    <a:pt x="264" y="69"/>
                    <a:pt x="264" y="69"/>
                    <a:pt x="264" y="69"/>
                  </a:cubicBezTo>
                  <a:cubicBezTo>
                    <a:pt x="261" y="72"/>
                    <a:pt x="260" y="77"/>
                    <a:pt x="263" y="80"/>
                  </a:cubicBezTo>
                  <a:cubicBezTo>
                    <a:pt x="265" y="83"/>
                    <a:pt x="265" y="83"/>
                    <a:pt x="265" y="83"/>
                  </a:cubicBezTo>
                  <a:cubicBezTo>
                    <a:pt x="262" y="85"/>
                    <a:pt x="249" y="96"/>
                    <a:pt x="246" y="100"/>
                  </a:cubicBezTo>
                  <a:cubicBezTo>
                    <a:pt x="245" y="101"/>
                    <a:pt x="243" y="101"/>
                    <a:pt x="241" y="101"/>
                  </a:cubicBezTo>
                  <a:cubicBezTo>
                    <a:pt x="240" y="101"/>
                    <a:pt x="238" y="101"/>
                    <a:pt x="237" y="100"/>
                  </a:cubicBezTo>
                  <a:cubicBezTo>
                    <a:pt x="235" y="98"/>
                    <a:pt x="234" y="96"/>
                    <a:pt x="234" y="94"/>
                  </a:cubicBezTo>
                  <a:cubicBezTo>
                    <a:pt x="234" y="92"/>
                    <a:pt x="235" y="90"/>
                    <a:pt x="237" y="87"/>
                  </a:cubicBezTo>
                  <a:cubicBezTo>
                    <a:pt x="244" y="80"/>
                    <a:pt x="244" y="71"/>
                    <a:pt x="244" y="59"/>
                  </a:cubicBezTo>
                  <a:cubicBezTo>
                    <a:pt x="244" y="56"/>
                    <a:pt x="244" y="52"/>
                    <a:pt x="244" y="49"/>
                  </a:cubicBezTo>
                  <a:cubicBezTo>
                    <a:pt x="244" y="28"/>
                    <a:pt x="211" y="0"/>
                    <a:pt x="19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1" y="0"/>
                    <a:pt x="113" y="6"/>
                    <a:pt x="97" y="19"/>
                  </a:cubicBezTo>
                  <a:cubicBezTo>
                    <a:pt x="92" y="24"/>
                    <a:pt x="85" y="29"/>
                    <a:pt x="77" y="35"/>
                  </a:cubicBezTo>
                  <a:cubicBezTo>
                    <a:pt x="23" y="39"/>
                    <a:pt x="14" y="52"/>
                    <a:pt x="12" y="55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4" y="74"/>
                    <a:pt x="0" y="82"/>
                    <a:pt x="0" y="88"/>
                  </a:cubicBezTo>
                  <a:cubicBezTo>
                    <a:pt x="0" y="95"/>
                    <a:pt x="7" y="106"/>
                    <a:pt x="18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9" y="120"/>
                    <a:pt x="62" y="131"/>
                    <a:pt x="77" y="131"/>
                  </a:cubicBezTo>
                  <a:cubicBezTo>
                    <a:pt x="92" y="131"/>
                    <a:pt x="104" y="120"/>
                    <a:pt x="107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52" y="120"/>
                    <a:pt x="165" y="131"/>
                    <a:pt x="180" y="131"/>
                  </a:cubicBezTo>
                  <a:cubicBezTo>
                    <a:pt x="196" y="131"/>
                    <a:pt x="210" y="117"/>
                    <a:pt x="210" y="101"/>
                  </a:cubicBezTo>
                  <a:cubicBezTo>
                    <a:pt x="210" y="84"/>
                    <a:pt x="196" y="71"/>
                    <a:pt x="180" y="71"/>
                  </a:cubicBezTo>
                  <a:cubicBezTo>
                    <a:pt x="165" y="71"/>
                    <a:pt x="152" y="82"/>
                    <a:pt x="150" y="96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4" y="82"/>
                    <a:pt x="92" y="71"/>
                    <a:pt x="77" y="71"/>
                  </a:cubicBezTo>
                  <a:cubicBezTo>
                    <a:pt x="62" y="71"/>
                    <a:pt x="49" y="82"/>
                    <a:pt x="47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2" y="96"/>
                    <a:pt x="9" y="90"/>
                    <a:pt x="9" y="88"/>
                  </a:cubicBezTo>
                  <a:cubicBezTo>
                    <a:pt x="9" y="85"/>
                    <a:pt x="11" y="80"/>
                    <a:pt x="17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56"/>
                    <a:pt x="37" y="48"/>
                    <a:pt x="79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91" y="37"/>
                    <a:pt x="98" y="31"/>
                    <a:pt x="104" y="26"/>
                  </a:cubicBezTo>
                  <a:cubicBezTo>
                    <a:pt x="119" y="14"/>
                    <a:pt x="124" y="9"/>
                    <a:pt x="137" y="9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205" y="9"/>
                    <a:pt x="234" y="33"/>
                    <a:pt x="234" y="49"/>
                  </a:cubicBezTo>
                  <a:cubicBezTo>
                    <a:pt x="234" y="53"/>
                    <a:pt x="234" y="56"/>
                    <a:pt x="234" y="59"/>
                  </a:cubicBezTo>
                  <a:cubicBezTo>
                    <a:pt x="235" y="71"/>
                    <a:pt x="235" y="76"/>
                    <a:pt x="230" y="81"/>
                  </a:cubicBezTo>
                  <a:cubicBezTo>
                    <a:pt x="226" y="85"/>
                    <a:pt x="224" y="90"/>
                    <a:pt x="224" y="95"/>
                  </a:cubicBezTo>
                  <a:cubicBezTo>
                    <a:pt x="225" y="99"/>
                    <a:pt x="227" y="103"/>
                    <a:pt x="230" y="106"/>
                  </a:cubicBezTo>
                  <a:cubicBezTo>
                    <a:pt x="233" y="109"/>
                    <a:pt x="237" y="111"/>
                    <a:pt x="241" y="111"/>
                  </a:cubicBezTo>
                  <a:cubicBezTo>
                    <a:pt x="245" y="111"/>
                    <a:pt x="249" y="109"/>
                    <a:pt x="252" y="106"/>
                  </a:cubicBezTo>
                  <a:cubicBezTo>
                    <a:pt x="255" y="103"/>
                    <a:pt x="267" y="94"/>
                    <a:pt x="272" y="90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276" y="96"/>
                    <a:pt x="281" y="96"/>
                    <a:pt x="284" y="93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301" y="79"/>
                    <a:pt x="302" y="75"/>
                    <a:pt x="301" y="72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8" y="56"/>
                    <a:pt x="319" y="55"/>
                    <a:pt x="318" y="53"/>
                  </a:cubicBezTo>
                  <a:moveTo>
                    <a:pt x="180" y="80"/>
                  </a:moveTo>
                  <a:cubicBezTo>
                    <a:pt x="191" y="80"/>
                    <a:pt x="201" y="89"/>
                    <a:pt x="201" y="101"/>
                  </a:cubicBezTo>
                  <a:cubicBezTo>
                    <a:pt x="201" y="112"/>
                    <a:pt x="191" y="121"/>
                    <a:pt x="180" y="121"/>
                  </a:cubicBezTo>
                  <a:cubicBezTo>
                    <a:pt x="168" y="121"/>
                    <a:pt x="159" y="112"/>
                    <a:pt x="159" y="101"/>
                  </a:cubicBezTo>
                  <a:cubicBezTo>
                    <a:pt x="159" y="89"/>
                    <a:pt x="168" y="80"/>
                    <a:pt x="180" y="80"/>
                  </a:cubicBezTo>
                  <a:moveTo>
                    <a:pt x="77" y="80"/>
                  </a:moveTo>
                  <a:cubicBezTo>
                    <a:pt x="88" y="80"/>
                    <a:pt x="98" y="89"/>
                    <a:pt x="98" y="101"/>
                  </a:cubicBezTo>
                  <a:cubicBezTo>
                    <a:pt x="98" y="112"/>
                    <a:pt x="88" y="121"/>
                    <a:pt x="77" y="121"/>
                  </a:cubicBezTo>
                  <a:cubicBezTo>
                    <a:pt x="65" y="121"/>
                    <a:pt x="56" y="112"/>
                    <a:pt x="56" y="101"/>
                  </a:cubicBezTo>
                  <a:cubicBezTo>
                    <a:pt x="56" y="89"/>
                    <a:pt x="65" y="80"/>
                    <a:pt x="77" y="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ES" sz="1800" dirty="0"/>
            </a:p>
          </p:txBody>
        </p:sp>
      </p:grpSp>
      <p:grpSp>
        <p:nvGrpSpPr>
          <p:cNvPr id="40" name="Agrupar 4">
            <a:extLst>
              <a:ext uri="{FF2B5EF4-FFF2-40B4-BE49-F238E27FC236}">
                <a16:creationId xmlns:a16="http://schemas.microsoft.com/office/drawing/2014/main" id="{C655CB0B-E47D-4854-B598-60342E3E01A4}"/>
              </a:ext>
            </a:extLst>
          </p:cNvPr>
          <p:cNvGrpSpPr/>
          <p:nvPr/>
        </p:nvGrpSpPr>
        <p:grpSpPr>
          <a:xfrm>
            <a:off x="1083066" y="214232"/>
            <a:ext cx="4236634" cy="1019547"/>
            <a:chOff x="383850" y="742032"/>
            <a:chExt cx="4236634" cy="1019547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4D10861C-F5C4-46EB-A36E-645C9392A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50" y="742032"/>
              <a:ext cx="4088185" cy="927941"/>
            </a:xfrm>
            <a:prstGeom prst="rect">
              <a:avLst/>
            </a:prstGeom>
            <a:solidFill>
              <a:srgbClr val="F0F4F4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A3084F8A-0D4F-42E9-AD57-6FB8D8C02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490" y="869263"/>
              <a:ext cx="1275994" cy="892316"/>
            </a:xfrm>
            <a:custGeom>
              <a:avLst/>
              <a:gdLst>
                <a:gd name="T0" fmla="*/ 765 w 765"/>
                <a:gd name="T1" fmla="*/ 0 h 526"/>
                <a:gd name="T2" fmla="*/ 296 w 765"/>
                <a:gd name="T3" fmla="*/ 0 h 526"/>
                <a:gd name="T4" fmla="*/ 0 w 765"/>
                <a:gd name="T5" fmla="*/ 526 h 526"/>
                <a:gd name="T6" fmla="*/ 765 w 765"/>
                <a:gd name="T7" fmla="*/ 526 h 526"/>
                <a:gd name="T8" fmla="*/ 765 w 765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526">
                  <a:moveTo>
                    <a:pt x="765" y="0"/>
                  </a:moveTo>
                  <a:lnTo>
                    <a:pt x="296" y="0"/>
                  </a:lnTo>
                  <a:lnTo>
                    <a:pt x="0" y="526"/>
                  </a:lnTo>
                  <a:lnTo>
                    <a:pt x="765" y="526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5A72D7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43" name="Picture 79">
            <a:extLst>
              <a:ext uri="{FF2B5EF4-FFF2-40B4-BE49-F238E27FC236}">
                <a16:creationId xmlns:a16="http://schemas.microsoft.com/office/drawing/2014/main" id="{7AC3BD60-999E-4385-B2C3-18E5E6F03E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0481" y="626538"/>
            <a:ext cx="535629" cy="345553"/>
          </a:xfrm>
          <a:prstGeom prst="rect">
            <a:avLst/>
          </a:prstGeom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AC6C487F-895D-4C09-B25E-17F3F91A80C3}"/>
              </a:ext>
            </a:extLst>
          </p:cNvPr>
          <p:cNvSpPr/>
          <p:nvPr userDrawn="1"/>
        </p:nvSpPr>
        <p:spPr>
          <a:xfrm>
            <a:off x="468895" y="2669053"/>
            <a:ext cx="449498" cy="2196000"/>
          </a:xfrm>
          <a:prstGeom prst="rect">
            <a:avLst/>
          </a:prstGeom>
          <a:solidFill>
            <a:srgbClr val="5A72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C3B241E-41BD-4AA7-A539-6DFADB664B0B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5753686" y="0"/>
            <a:ext cx="3390314" cy="5143500"/>
          </a:xfrm>
          <a:solidFill>
            <a:srgbClr val="346FB7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75FE9-E4F3-4F90-8DC4-9EF6267388B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A5C708F-2C65-444F-B8AD-9EECC323531C}"/>
              </a:ext>
            </a:extLst>
          </p:cNvPr>
          <p:cNvSpPr txBox="1">
            <a:spLocks/>
          </p:cNvSpPr>
          <p:nvPr userDrawn="1"/>
        </p:nvSpPr>
        <p:spPr>
          <a:xfrm>
            <a:off x="6935334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609B6F-94BD-4E7A-83CF-B1454CA289B0}" type="slidenum">
              <a:rPr lang="es-ES" sz="750" smtClean="0"/>
              <a:pPr/>
              <a:t>‹#›</a:t>
            </a:fld>
            <a:endParaRPr lang="es-ES" sz="75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63C71AB-4CCE-472F-B70A-3DF819B31B03}"/>
              </a:ext>
            </a:extLst>
          </p:cNvPr>
          <p:cNvSpPr/>
          <p:nvPr userDrawn="1"/>
        </p:nvSpPr>
        <p:spPr>
          <a:xfrm>
            <a:off x="5760829" y="0"/>
            <a:ext cx="3361451" cy="5143500"/>
          </a:xfrm>
          <a:prstGeom prst="rect">
            <a:avLst/>
          </a:prstGeom>
          <a:solidFill>
            <a:srgbClr val="15478B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50" name="Marcador de pie de página 4">
            <a:extLst>
              <a:ext uri="{FF2B5EF4-FFF2-40B4-BE49-F238E27FC236}">
                <a16:creationId xmlns:a16="http://schemas.microsoft.com/office/drawing/2014/main" id="{ADBD5B74-BB80-4464-A5C0-D753E992B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C851D87E-B373-4E6D-8A90-1A584F98FE1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28666" y="275779"/>
            <a:ext cx="3943350" cy="20517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51" name="Marcador de contenido 2">
            <a:extLst>
              <a:ext uri="{FF2B5EF4-FFF2-40B4-BE49-F238E27FC236}">
                <a16:creationId xmlns:a16="http://schemas.microsoft.com/office/drawing/2014/main" id="{D07E6300-EA37-4FA4-A618-ECB424978CE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3302" y="2776524"/>
            <a:ext cx="3943350" cy="20517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52" name="Marcador de texto 2">
            <a:extLst>
              <a:ext uri="{FF2B5EF4-FFF2-40B4-BE49-F238E27FC236}">
                <a16:creationId xmlns:a16="http://schemas.microsoft.com/office/drawing/2014/main" id="{63C34EF3-D47F-4ADC-969B-F0F43B90BE0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 rot="16200000">
            <a:off x="-391387" y="1077191"/>
            <a:ext cx="2189020" cy="4641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3" name="Marcador de texto 2">
            <a:extLst>
              <a:ext uri="{FF2B5EF4-FFF2-40B4-BE49-F238E27FC236}">
                <a16:creationId xmlns:a16="http://schemas.microsoft.com/office/drawing/2014/main" id="{DA2EB0B5-2DD0-4763-BDC8-E30F4D549D5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 rot="16200000">
            <a:off x="-398314" y="3529446"/>
            <a:ext cx="2189020" cy="4641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0584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F228991-B1AF-41AB-A053-6A520E6254EA}"/>
              </a:ext>
            </a:extLst>
          </p:cNvPr>
          <p:cNvSpPr/>
          <p:nvPr userDrawn="1"/>
        </p:nvSpPr>
        <p:spPr>
          <a:xfrm>
            <a:off x="7239917" y="0"/>
            <a:ext cx="1919762" cy="5143500"/>
          </a:xfrm>
          <a:prstGeom prst="rect">
            <a:avLst/>
          </a:prstGeom>
          <a:solidFill>
            <a:srgbClr val="346F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013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7ABA378-7836-433B-A5EE-7C7B32DCD3D7}"/>
              </a:ext>
            </a:extLst>
          </p:cNvPr>
          <p:cNvSpPr/>
          <p:nvPr userDrawn="1"/>
        </p:nvSpPr>
        <p:spPr>
          <a:xfrm>
            <a:off x="7224238" y="0"/>
            <a:ext cx="1919762" cy="5143500"/>
          </a:xfrm>
          <a:prstGeom prst="rect">
            <a:avLst/>
          </a:prstGeom>
          <a:solidFill>
            <a:srgbClr val="15478B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96981-0E05-44A6-ABEF-953A345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99" y="338717"/>
            <a:ext cx="6359096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1A3D1F2-0878-45C4-B3EA-ABA6B00A8BF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3299" y="1504338"/>
            <a:ext cx="6359096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4A763642-7FB2-4BCE-9D49-9854445FE97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26647" y="1504338"/>
            <a:ext cx="1746302" cy="1655903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9D9D8607-8398-49A4-9D22-FBD15CCE3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45CBC6B-8B46-4846-A0FA-9B4B15E27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0465A40-ACAE-4FB7-8F94-796C9841880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4A763642-7FB2-4BCE-9D49-9854445FE97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26647" y="1504338"/>
            <a:ext cx="1746302" cy="1655903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F309A80-B2E7-4BB6-BF2B-DC49103B8153}"/>
              </a:ext>
            </a:extLst>
          </p:cNvPr>
          <p:cNvSpPr/>
          <p:nvPr userDrawn="1"/>
        </p:nvSpPr>
        <p:spPr>
          <a:xfrm>
            <a:off x="7234312" y="0"/>
            <a:ext cx="1909688" cy="5143500"/>
          </a:xfrm>
          <a:prstGeom prst="rect">
            <a:avLst/>
          </a:prstGeom>
          <a:solidFill>
            <a:srgbClr val="346F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7ABA378-7836-433B-A5EE-7C7B32DCD3D7}"/>
              </a:ext>
            </a:extLst>
          </p:cNvPr>
          <p:cNvSpPr/>
          <p:nvPr userDrawn="1"/>
        </p:nvSpPr>
        <p:spPr>
          <a:xfrm>
            <a:off x="7239917" y="4151"/>
            <a:ext cx="1919762" cy="5143500"/>
          </a:xfrm>
          <a:prstGeom prst="rect">
            <a:avLst/>
          </a:prstGeom>
          <a:solidFill>
            <a:srgbClr val="15478B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087759DF-4613-458A-80FA-6AE84D5FFD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255596" cy="514350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774F12D-7875-4072-8BC7-C35F6FCF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57" y="16993"/>
            <a:ext cx="6657500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B3B1343F-03E2-4521-A7F1-904D820467B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410452" y="1243228"/>
            <a:ext cx="1440655" cy="1735715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83A69285-5439-4BC8-95C3-6938D2893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E3618349-ED1D-4B03-BA22-69DD7AC070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38566A42-6036-4B56-A53E-4D8DD1EECB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6981-0E05-44A6-ABEF-953A345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4" y="249057"/>
            <a:ext cx="3943350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228991-B1AF-41AB-A053-6A520E6254EA}"/>
              </a:ext>
            </a:extLst>
          </p:cNvPr>
          <p:cNvSpPr/>
          <p:nvPr userDrawn="1"/>
        </p:nvSpPr>
        <p:spPr>
          <a:xfrm>
            <a:off x="4572001" y="0"/>
            <a:ext cx="4572000" cy="5170634"/>
          </a:xfrm>
          <a:prstGeom prst="rect">
            <a:avLst/>
          </a:prstGeom>
          <a:solidFill>
            <a:srgbClr val="346F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013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2AA95EB-F267-480B-8F0B-045C93A58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14950" y="1243229"/>
            <a:ext cx="2731753" cy="990750"/>
          </a:xfrm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EAA5748-42C7-4E61-A3CB-BF5C39659D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2084" y="1402395"/>
            <a:ext cx="39433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0AB4B548-E32F-42C4-97F0-982CB2D2C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DE2260B-EF08-49F7-B25B-9DB2686615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2D7A2331-1EB4-4FA7-9A36-1B4A490970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07ABBA-830F-49D4-B1CA-1260B8F0DC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  <a:solidFill>
            <a:srgbClr val="346FB7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96981-0E05-44A6-ABEF-953A345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4" y="249057"/>
            <a:ext cx="3943350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928F9D5-1F01-47A0-9A7F-D00FACD7E96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2084" y="1467269"/>
            <a:ext cx="39433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5F4B1F24-AE99-4E87-939B-DA8DAAD18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76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6981-0E05-44A6-ABEF-953A345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92" y="306895"/>
            <a:ext cx="3943350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228991-B1AF-41AB-A053-6A520E6254EA}"/>
              </a:ext>
            </a:extLst>
          </p:cNvPr>
          <p:cNvSpPr/>
          <p:nvPr userDrawn="1"/>
        </p:nvSpPr>
        <p:spPr>
          <a:xfrm>
            <a:off x="0" y="0"/>
            <a:ext cx="4572000" cy="5170634"/>
          </a:xfrm>
          <a:prstGeom prst="rect">
            <a:avLst/>
          </a:prstGeom>
          <a:solidFill>
            <a:srgbClr val="346F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013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51557B1C-AADE-4135-9337-ABE3C6B52F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4325" y="805691"/>
            <a:ext cx="3943349" cy="990750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D34E1C-CFE8-4726-B850-A1464B6863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33492" y="1476536"/>
            <a:ext cx="39433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3438E9D-FFBD-4344-A0B4-07F09BC926A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4325" y="1913751"/>
            <a:ext cx="3943350" cy="299043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06B3BCC9-F915-4408-AA90-1986208F1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AE60535-8D7E-4DEC-8B0B-9965CC060F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91" y="108838"/>
            <a:ext cx="319105" cy="26132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7418DA8B-A797-493B-9EDD-567E408FD9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785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F81C02-A897-4114-9ABB-91CBDF2BAD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solidFill>
            <a:srgbClr val="346FB7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96981-0E05-44A6-ABEF-953A345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92" y="306895"/>
            <a:ext cx="3943350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0EF41AD-B526-46AC-B534-7B26029A838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33492" y="1476536"/>
            <a:ext cx="39433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9CBD5232-1908-4355-B64F-C527F8F32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784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2C74C-951E-487F-A549-6704B608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459F2-0F6D-4DD8-91D7-B5DC744F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AF11E-EC69-4283-9940-5D337DED5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414" y="474587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E632D-4DC3-49E8-B711-EB2BFDC12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099FE-7819-45CB-810E-BE6C22E36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4767263"/>
            <a:ext cx="4852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75" r:id="rId3"/>
    <p:sldLayoutId id="2147483664" r:id="rId4"/>
    <p:sldLayoutId id="2147483682" r:id="rId5"/>
    <p:sldLayoutId id="2147483665" r:id="rId6"/>
    <p:sldLayoutId id="2147483668" r:id="rId7"/>
    <p:sldLayoutId id="2147483666" r:id="rId8"/>
    <p:sldLayoutId id="2147483667" r:id="rId9"/>
    <p:sldLayoutId id="2147483650" r:id="rId10"/>
    <p:sldLayoutId id="2147483671" r:id="rId11"/>
    <p:sldLayoutId id="2147483673" r:id="rId12"/>
    <p:sldLayoutId id="2147483681" r:id="rId13"/>
    <p:sldLayoutId id="2147483654" r:id="rId14"/>
    <p:sldLayoutId id="2147483670" r:id="rId15"/>
    <p:sldLayoutId id="2147483660" r:id="rId16"/>
    <p:sldLayoutId id="2147483651" r:id="rId17"/>
    <p:sldLayoutId id="2147483655" r:id="rId18"/>
    <p:sldLayoutId id="2147483672" r:id="rId19"/>
    <p:sldLayoutId id="2147483684" r:id="rId2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2783FE-7E1F-4B76-922D-897BE611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41" y="203554"/>
            <a:ext cx="7886700" cy="994172"/>
          </a:xfrm>
        </p:spPr>
        <p:txBody>
          <a:bodyPr/>
          <a:lstStyle/>
          <a:p>
            <a:r>
              <a:rPr lang="es-ES" dirty="0"/>
              <a:t>WATS FPY </a:t>
            </a:r>
            <a:r>
              <a:rPr lang="en-US" dirty="0"/>
              <a:t>Follow </a:t>
            </a:r>
            <a:r>
              <a:rPr lang="es-ES" dirty="0"/>
              <a:t>Up</a:t>
            </a:r>
            <a:br>
              <a:rPr lang="es-ES"/>
            </a:br>
            <a:r>
              <a:rPr lang="es-ES"/>
              <a:t>W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069368-16BA-42D8-B9CA-43F2D72E1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/>
              <a:t>Line times</a:t>
            </a:r>
          </a:p>
        </p:txBody>
      </p:sp>
    </p:spTree>
    <p:extLst>
      <p:ext uri="{BB962C8B-B14F-4D97-AF65-F5344CB8AC3E}">
        <p14:creationId xmlns:p14="http://schemas.microsoft.com/office/powerpoint/2010/main" val="54404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321ECF-187B-420F-A3DF-62F6055E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1A1BDE-6D15-4001-82C9-91E6182BF3E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64100"/>
            <a:ext cx="3086100" cy="274638"/>
          </a:xfrm>
        </p:spPr>
        <p:txBody>
          <a:bodyPr/>
          <a:lstStyle/>
          <a:p>
            <a:r>
              <a:rPr lang="es-ES" dirty="0" err="1"/>
              <a:t>Confidential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80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AF9A8A85-82A8-4E16-A3AE-D25E1443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13" y="15110"/>
            <a:ext cx="8335482" cy="492369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WATS Follow-Up by Project :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ADAeX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and ARCAM</a:t>
            </a:r>
            <a:endParaRPr lang="es-E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BF8753-C36F-44EB-8052-64C1D2B2B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884767"/>
              </p:ext>
            </p:extLst>
          </p:nvPr>
        </p:nvGraphicFramePr>
        <p:xfrm>
          <a:off x="1739900" y="1881187"/>
          <a:ext cx="5664200" cy="138112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855812042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6449172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580819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0150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1061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923319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991923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Prj_AVR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406094"/>
                  </a:ext>
                </a:extLst>
              </a:tr>
              <a:tr h="20002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ADAeX_CAM_ICS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92,48%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92,93%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9433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ADAeX_CAM_EOLT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58733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3832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ADAeX_CAM_RUNIN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37144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ADAeX_CAM_PinInspection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60071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092688"/>
                  </a:ext>
                </a:extLst>
              </a:tr>
              <a:tr h="20002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ARCAM_CAM_EOLT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93,84%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251583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ARCAM_CAM_ICS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21497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2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6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3889B-7F0A-4CF7-B047-92D329B75261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FPY Historical Follow-Up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E82B084-62DF-403B-BC70-7C0D8213BB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0113345"/>
              </p:ext>
            </p:extLst>
          </p:nvPr>
        </p:nvGraphicFramePr>
        <p:xfrm>
          <a:off x="103366" y="707665"/>
          <a:ext cx="8802095" cy="4163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457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8367A3-B994-489E-A270-012E4BEF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257" y="536996"/>
            <a:ext cx="2935031" cy="31046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/>
              <a:t>TOP 3 ISSUES :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A66FC9-5D61-40DB-AD19-5DBE9AF4CD9B}"/>
              </a:ext>
            </a:extLst>
          </p:cNvPr>
          <p:cNvSpPr txBox="1">
            <a:spLocks/>
          </p:cNvSpPr>
          <p:nvPr/>
        </p:nvSpPr>
        <p:spPr>
          <a:xfrm>
            <a:off x="4840636" y="1590725"/>
            <a:ext cx="3491274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</a:rPr>
              <a:t>ACTION PLAN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29A4C-A461-4269-A54B-3D5A7DC4A4B5}"/>
              </a:ext>
            </a:extLst>
          </p:cNvPr>
          <p:cNvSpPr txBox="1"/>
          <p:nvPr/>
        </p:nvSpPr>
        <p:spPr>
          <a:xfrm>
            <a:off x="5149700" y="801716"/>
            <a:ext cx="29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/>
              <a:t>Error code 10: Camera Initialization / Power Issues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/>
              <a:t>Error code 20 : At least one pattern not detected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2F6E4-5E59-49A9-9C28-D9E20B1E79FC}"/>
              </a:ext>
            </a:extLst>
          </p:cNvPr>
          <p:cNvSpPr txBox="1"/>
          <p:nvPr/>
        </p:nvSpPr>
        <p:spPr>
          <a:xfrm>
            <a:off x="5051033" y="1879328"/>
            <a:ext cx="409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Each new PN needs some final tuning  and this tuning is different from Machine to another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Pogo Pin Change  due to  intermittence or dust on the pin head.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Jig cleaning  (to remove and clean the metallic contamination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0339A-75A2-4EA7-B9DC-C7B6A394F5AD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ICS </a:t>
            </a:r>
            <a:r>
              <a:rPr lang="en-US" sz="2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ADAeX_CAM</a:t>
            </a:r>
            <a:endParaRPr lang="en-US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D43A73-E12B-49F9-9BA3-97D50F413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74406"/>
              </p:ext>
            </p:extLst>
          </p:nvPr>
        </p:nvGraphicFramePr>
        <p:xfrm>
          <a:off x="350257" y="801716"/>
          <a:ext cx="4445000" cy="120015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40256509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8570975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5019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5805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34834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9999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61000150_01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569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61000151_01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506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61000152_01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5215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61000153_01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05013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61000154_01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697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3E90EB-B1F5-4929-B49F-5F8EF9E6B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55515"/>
              </p:ext>
            </p:extLst>
          </p:nvPr>
        </p:nvGraphicFramePr>
        <p:xfrm>
          <a:off x="168858" y="3393820"/>
          <a:ext cx="8806283" cy="869883"/>
        </p:xfrm>
        <a:graphic>
          <a:graphicData uri="http://schemas.openxmlformats.org/drawingml/2006/table">
            <a:tbl>
              <a:tblPr/>
              <a:tblGrid>
                <a:gridCol w="658030">
                  <a:extLst>
                    <a:ext uri="{9D8B030D-6E8A-4147-A177-3AD203B41FA5}">
                      <a16:colId xmlns:a16="http://schemas.microsoft.com/office/drawing/2014/main" val="3337717525"/>
                    </a:ext>
                  </a:extLst>
                </a:gridCol>
                <a:gridCol w="616901">
                  <a:extLst>
                    <a:ext uri="{9D8B030D-6E8A-4147-A177-3AD203B41FA5}">
                      <a16:colId xmlns:a16="http://schemas.microsoft.com/office/drawing/2014/main" val="3649405657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563996777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984989078"/>
                    </a:ext>
                  </a:extLst>
                </a:gridCol>
                <a:gridCol w="408094">
                  <a:extLst>
                    <a:ext uri="{9D8B030D-6E8A-4147-A177-3AD203B41FA5}">
                      <a16:colId xmlns:a16="http://schemas.microsoft.com/office/drawing/2014/main" val="1750777946"/>
                    </a:ext>
                  </a:extLst>
                </a:gridCol>
                <a:gridCol w="337330">
                  <a:extLst>
                    <a:ext uri="{9D8B030D-6E8A-4147-A177-3AD203B41FA5}">
                      <a16:colId xmlns:a16="http://schemas.microsoft.com/office/drawing/2014/main" val="2434007530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65303897"/>
                    </a:ext>
                  </a:extLst>
                </a:gridCol>
                <a:gridCol w="416409">
                  <a:extLst>
                    <a:ext uri="{9D8B030D-6E8A-4147-A177-3AD203B41FA5}">
                      <a16:colId xmlns:a16="http://schemas.microsoft.com/office/drawing/2014/main" val="2271208146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659895180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334543817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3995991766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50799811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933065124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3331551572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003329718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115870887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2257474260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40921012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9323060"/>
                    </a:ext>
                  </a:extLst>
                </a:gridCol>
                <a:gridCol w="478098">
                  <a:extLst>
                    <a:ext uri="{9D8B030D-6E8A-4147-A177-3AD203B41FA5}">
                      <a16:colId xmlns:a16="http://schemas.microsoft.com/office/drawing/2014/main" val="1272207195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074146796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165796344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3819984726"/>
                    </a:ext>
                  </a:extLst>
                </a:gridCol>
              </a:tblGrid>
              <a:tr h="488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634655"/>
                  </a:ext>
                </a:extLst>
              </a:tr>
              <a:tr h="1023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24750"/>
                  </a:ext>
                </a:extLst>
              </a:tr>
              <a:tr h="60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61000150_01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2076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085611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61000151_01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44948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ICS_0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61000152_01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997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3641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44243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ICS_3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61000153_01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2562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2686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91194"/>
                  </a:ext>
                </a:extLst>
              </a:tr>
              <a:tr h="60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ICS_4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61000154_01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2656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98041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FA3FDFD-4AC6-42CF-BC0F-754B844DE81E}"/>
              </a:ext>
            </a:extLst>
          </p:cNvPr>
          <p:cNvSpPr txBox="1"/>
          <p:nvPr/>
        </p:nvSpPr>
        <p:spPr>
          <a:xfrm>
            <a:off x="479033" y="2221075"/>
            <a:ext cx="4227438" cy="646331"/>
          </a:xfrm>
          <a:prstGeom prst="rect">
            <a:avLst/>
          </a:prstGeom>
          <a:solidFill>
            <a:srgbClr val="00CC66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SW update to activate and deactivate Position automatically based on the history (Threshold : 5 test successive NG (Error code 10) with different serials).</a:t>
            </a:r>
          </a:p>
        </p:txBody>
      </p:sp>
    </p:spTree>
    <p:extLst>
      <p:ext uri="{BB962C8B-B14F-4D97-AF65-F5344CB8AC3E}">
        <p14:creationId xmlns:p14="http://schemas.microsoft.com/office/powerpoint/2010/main" val="72650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65C5C-6038-4326-97AF-871285D19D22}"/>
              </a:ext>
            </a:extLst>
          </p:cNvPr>
          <p:cNvSpPr txBox="1"/>
          <p:nvPr/>
        </p:nvSpPr>
        <p:spPr>
          <a:xfrm>
            <a:off x="5179469" y="1031639"/>
            <a:ext cx="29350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Blemish issue (Particles)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Mis-Alignment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MTF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B4495-7E0A-4273-A72E-BDBDF0A40383}"/>
              </a:ext>
            </a:extLst>
          </p:cNvPr>
          <p:cNvSpPr txBox="1"/>
          <p:nvPr/>
        </p:nvSpPr>
        <p:spPr>
          <a:xfrm>
            <a:off x="5051033" y="1897095"/>
            <a:ext cx="40929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A3 follow Up Action should be applied by production.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SW update to apply Master check as  Poka-yoke  to detected any deviation caused by JIG or during the maintenance intervention.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Pogo Pin Change  due to  intermittence or dust on the pin head.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Jig cleaning  ( to remove and clean the metallic contamination ) </a:t>
            </a:r>
          </a:p>
          <a:p>
            <a:endParaRPr lang="en-US" sz="900" dirty="0"/>
          </a:p>
          <a:p>
            <a:pPr marL="285750" indent="-285750">
              <a:buFontTx/>
              <a:buChar char="-"/>
            </a:pP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0512D-C37C-42D3-80EA-12EC7E6C73AA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EOLT </a:t>
            </a:r>
            <a:r>
              <a:rPr lang="en-US" sz="2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ADAeX_CAM</a:t>
            </a:r>
            <a:endParaRPr lang="en-US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1BF3D2-F1E5-41E0-8BB3-966449466ACB}"/>
              </a:ext>
            </a:extLst>
          </p:cNvPr>
          <p:cNvSpPr txBox="1">
            <a:spLocks/>
          </p:cNvSpPr>
          <p:nvPr/>
        </p:nvSpPr>
        <p:spPr>
          <a:xfrm>
            <a:off x="4795257" y="798254"/>
            <a:ext cx="2935031" cy="310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/>
              <a:t>TOP 3 ISSUES :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D024521-9FE5-41AF-8AAC-C524C6508134}"/>
              </a:ext>
            </a:extLst>
          </p:cNvPr>
          <p:cNvSpPr txBox="1">
            <a:spLocks/>
          </p:cNvSpPr>
          <p:nvPr/>
        </p:nvSpPr>
        <p:spPr>
          <a:xfrm>
            <a:off x="4840636" y="1568953"/>
            <a:ext cx="3491274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</a:rPr>
              <a:t>ACTION PLAN :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805853-38AA-4B8F-9675-95D22844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92545"/>
              </p:ext>
            </p:extLst>
          </p:nvPr>
        </p:nvGraphicFramePr>
        <p:xfrm>
          <a:off x="203530" y="684481"/>
          <a:ext cx="4445000" cy="22002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413690982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0005744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84698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67332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991281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5963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61000170_01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0151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61000170_02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586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EOLT_3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61000170_03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6264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3790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EOLT_4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61000171_01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876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EOLT_5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61000171_02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4186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EOLT_6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61000171_03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7037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103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EOLT_7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61000172_01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23613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EOLT_8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61000172_02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39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EOLT_9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61000176_01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4483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EOLT_10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61000176_02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2066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0BEAE2-FB60-4CB3-B901-B934FF915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525662"/>
              </p:ext>
            </p:extLst>
          </p:nvPr>
        </p:nvGraphicFramePr>
        <p:xfrm>
          <a:off x="203530" y="3198813"/>
          <a:ext cx="8806283" cy="1491228"/>
        </p:xfrm>
        <a:graphic>
          <a:graphicData uri="http://schemas.openxmlformats.org/drawingml/2006/table">
            <a:tbl>
              <a:tblPr/>
              <a:tblGrid>
                <a:gridCol w="658030">
                  <a:extLst>
                    <a:ext uri="{9D8B030D-6E8A-4147-A177-3AD203B41FA5}">
                      <a16:colId xmlns:a16="http://schemas.microsoft.com/office/drawing/2014/main" val="2005010195"/>
                    </a:ext>
                  </a:extLst>
                </a:gridCol>
                <a:gridCol w="616901">
                  <a:extLst>
                    <a:ext uri="{9D8B030D-6E8A-4147-A177-3AD203B41FA5}">
                      <a16:colId xmlns:a16="http://schemas.microsoft.com/office/drawing/2014/main" val="3579590611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900850497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830902838"/>
                    </a:ext>
                  </a:extLst>
                </a:gridCol>
                <a:gridCol w="408094">
                  <a:extLst>
                    <a:ext uri="{9D8B030D-6E8A-4147-A177-3AD203B41FA5}">
                      <a16:colId xmlns:a16="http://schemas.microsoft.com/office/drawing/2014/main" val="675554881"/>
                    </a:ext>
                  </a:extLst>
                </a:gridCol>
                <a:gridCol w="337330">
                  <a:extLst>
                    <a:ext uri="{9D8B030D-6E8A-4147-A177-3AD203B41FA5}">
                      <a16:colId xmlns:a16="http://schemas.microsoft.com/office/drawing/2014/main" val="4121043118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987685265"/>
                    </a:ext>
                  </a:extLst>
                </a:gridCol>
                <a:gridCol w="416409">
                  <a:extLst>
                    <a:ext uri="{9D8B030D-6E8A-4147-A177-3AD203B41FA5}">
                      <a16:colId xmlns:a16="http://schemas.microsoft.com/office/drawing/2014/main" val="115089280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443557789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108593760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2129358098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8856383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530665646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2770532841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646225199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147262785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2347347845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749358670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74511234"/>
                    </a:ext>
                  </a:extLst>
                </a:gridCol>
                <a:gridCol w="478098">
                  <a:extLst>
                    <a:ext uri="{9D8B030D-6E8A-4147-A177-3AD203B41FA5}">
                      <a16:colId xmlns:a16="http://schemas.microsoft.com/office/drawing/2014/main" val="2323132578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43572689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255315714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3278662038"/>
                    </a:ext>
                  </a:extLst>
                </a:gridCol>
              </a:tblGrid>
              <a:tr h="488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2929"/>
                  </a:ext>
                </a:extLst>
              </a:tr>
              <a:tr h="1023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471157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61000170_01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821000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61000170_02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570176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3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61000170_03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1247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507125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4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61000171_01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368152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5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61000171_02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740439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6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61000171_03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090506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7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61000172_01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1077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561186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8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61000172_02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848691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9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61000176_01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912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977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958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929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975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1083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158997"/>
                  </a:ext>
                </a:extLst>
              </a:tr>
              <a:tr h="60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A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61000176_02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541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855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1018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878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251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1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47D81B-62E1-40A7-92B3-30EB70C02FCA}"/>
              </a:ext>
            </a:extLst>
          </p:cNvPr>
          <p:cNvSpPr txBox="1"/>
          <p:nvPr/>
        </p:nvSpPr>
        <p:spPr>
          <a:xfrm>
            <a:off x="4881455" y="906016"/>
            <a:ext cx="4380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00" dirty="0"/>
              <a:t>PCB not found due to Position not powered (BIB fuse or Power board fuse)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Broad-reach measurement due to Transceiver or Coil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Traceability issue or SN auto reading   :</a:t>
            </a:r>
          </a:p>
          <a:p>
            <a:pPr marL="628650" lvl="1" indent="-285750">
              <a:buFontTx/>
              <a:buChar char="-"/>
            </a:pPr>
            <a:r>
              <a:rPr lang="en-US" sz="1000" dirty="0"/>
              <a:t>PCB composition issue</a:t>
            </a:r>
          </a:p>
          <a:p>
            <a:pPr marL="628650" lvl="1" indent="-285750">
              <a:buFontTx/>
              <a:buChar char="-"/>
            </a:pPr>
            <a:r>
              <a:rPr lang="en-US" sz="1000" dirty="0"/>
              <a:t>ICS NOK or Position skipped</a:t>
            </a:r>
          </a:p>
          <a:p>
            <a:pPr marL="628650" lvl="1" indent="-285750">
              <a:buFontTx/>
              <a:buChar char="-"/>
            </a:pPr>
            <a:r>
              <a:rPr lang="en-US" sz="1000" dirty="0"/>
              <a:t>Back-channel or CAN time out.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86B2F-D010-455D-A3B8-454D0EEA9BF6}"/>
              </a:ext>
            </a:extLst>
          </p:cNvPr>
          <p:cNvSpPr txBox="1"/>
          <p:nvPr/>
        </p:nvSpPr>
        <p:spPr>
          <a:xfrm>
            <a:off x="5124442" y="2242150"/>
            <a:ext cx="409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The repair of Manufacturing BIBs is daily activity to maintain the trend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The repair of power board is daily basis activity to maintain the trend</a:t>
            </a: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Check Assembly station PCB composition escape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Production to ensure conform parts to be loaded into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94309A-AFD3-4D7A-977D-895BE5C3E39B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RUN IN </a:t>
            </a:r>
            <a:r>
              <a:rPr lang="en-US" sz="2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ADAeX_CAM</a:t>
            </a:r>
            <a:endParaRPr lang="en-US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ACA19BA-831B-45EF-A492-2E5B7013E690}"/>
              </a:ext>
            </a:extLst>
          </p:cNvPr>
          <p:cNvSpPr txBox="1">
            <a:spLocks/>
          </p:cNvSpPr>
          <p:nvPr/>
        </p:nvSpPr>
        <p:spPr>
          <a:xfrm>
            <a:off x="4795257" y="656740"/>
            <a:ext cx="2935031" cy="310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100" dirty="0"/>
              <a:t>TOP 3 ISSUES :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78421F7-F631-4B33-8E30-E177DE3EA689}"/>
              </a:ext>
            </a:extLst>
          </p:cNvPr>
          <p:cNvSpPr txBox="1">
            <a:spLocks/>
          </p:cNvSpPr>
          <p:nvPr/>
        </p:nvSpPr>
        <p:spPr>
          <a:xfrm>
            <a:off x="4795257" y="1986116"/>
            <a:ext cx="3491274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</a:rPr>
              <a:t>ACTION PLAN :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00815F-BCE1-459A-B536-CDC898A5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172297"/>
              </p:ext>
            </p:extLst>
          </p:nvPr>
        </p:nvGraphicFramePr>
        <p:xfrm>
          <a:off x="271863" y="656740"/>
          <a:ext cx="4445000" cy="22002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664535873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534980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898593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54831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750825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17838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RUNIN_0-CH1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61000160_01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068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RUNIN_0-CH2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61000160_02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47891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RUNIN_1-CH1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61000161_01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61611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RUNIN_1-CH2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61000161_02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346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RUNIN_2-CH1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61000162_01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837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RUNIN_2-CH2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61000162_02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3035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RUNIN_3-CH1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61000163_01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589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RUNIN_3-CH2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61000163_02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6151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RUNIN_4-CH1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61000164_01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577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RUNIN_4-CH2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61000164_02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9775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0A0877-F08A-4085-8DD1-7BAEBCB00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58846"/>
              </p:ext>
            </p:extLst>
          </p:nvPr>
        </p:nvGraphicFramePr>
        <p:xfrm>
          <a:off x="168858" y="3092584"/>
          <a:ext cx="8806283" cy="1491228"/>
        </p:xfrm>
        <a:graphic>
          <a:graphicData uri="http://schemas.openxmlformats.org/drawingml/2006/table">
            <a:tbl>
              <a:tblPr/>
              <a:tblGrid>
                <a:gridCol w="658030">
                  <a:extLst>
                    <a:ext uri="{9D8B030D-6E8A-4147-A177-3AD203B41FA5}">
                      <a16:colId xmlns:a16="http://schemas.microsoft.com/office/drawing/2014/main" val="2058085646"/>
                    </a:ext>
                  </a:extLst>
                </a:gridCol>
                <a:gridCol w="616901">
                  <a:extLst>
                    <a:ext uri="{9D8B030D-6E8A-4147-A177-3AD203B41FA5}">
                      <a16:colId xmlns:a16="http://schemas.microsoft.com/office/drawing/2014/main" val="2847433362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986860284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653535705"/>
                    </a:ext>
                  </a:extLst>
                </a:gridCol>
                <a:gridCol w="408094">
                  <a:extLst>
                    <a:ext uri="{9D8B030D-6E8A-4147-A177-3AD203B41FA5}">
                      <a16:colId xmlns:a16="http://schemas.microsoft.com/office/drawing/2014/main" val="3931290399"/>
                    </a:ext>
                  </a:extLst>
                </a:gridCol>
                <a:gridCol w="337330">
                  <a:extLst>
                    <a:ext uri="{9D8B030D-6E8A-4147-A177-3AD203B41FA5}">
                      <a16:colId xmlns:a16="http://schemas.microsoft.com/office/drawing/2014/main" val="1276422284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187132883"/>
                    </a:ext>
                  </a:extLst>
                </a:gridCol>
                <a:gridCol w="416409">
                  <a:extLst>
                    <a:ext uri="{9D8B030D-6E8A-4147-A177-3AD203B41FA5}">
                      <a16:colId xmlns:a16="http://schemas.microsoft.com/office/drawing/2014/main" val="2595928445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233387566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223041146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2061604341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219924170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700436234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2329089246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073859009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08677161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3745593174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738140135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249703161"/>
                    </a:ext>
                  </a:extLst>
                </a:gridCol>
                <a:gridCol w="478098">
                  <a:extLst>
                    <a:ext uri="{9D8B030D-6E8A-4147-A177-3AD203B41FA5}">
                      <a16:colId xmlns:a16="http://schemas.microsoft.com/office/drawing/2014/main" val="3196830128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696720261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544652024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1404476912"/>
                    </a:ext>
                  </a:extLst>
                </a:gridCol>
              </a:tblGrid>
              <a:tr h="488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918896"/>
                  </a:ext>
                </a:extLst>
              </a:tr>
              <a:tr h="1023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178446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RUNIN_0-CH1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61000160_01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08526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RUN-IN_0-CH2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61000160_02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46551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RUN-IN_1-CH1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61000161_01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90138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RUN-IN_1-CH2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61000161_02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870856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RUN-IN_2-CH1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61000162_01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927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726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336538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RUN-IN_2-CH2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61000162_02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518792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RUN-IN_3-CH1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61000163_01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1927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895667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RUN-IN_3-CH2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61000163_02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13249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RUN-IN_4-CH1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61000164_01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9598"/>
                  </a:ext>
                </a:extLst>
              </a:tr>
              <a:tr h="60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RUN-IN_4-CH2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61000164_02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525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43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F94309A-AFD3-4D7A-977D-895BE5C3E39B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Pin Inspection </a:t>
            </a:r>
            <a:r>
              <a:rPr lang="en-US" sz="2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ADAeX_CAM</a:t>
            </a:r>
            <a:endParaRPr lang="en-US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8DFE7A-E32D-4927-932E-23F992EA0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94252"/>
              </p:ext>
            </p:extLst>
          </p:nvPr>
        </p:nvGraphicFramePr>
        <p:xfrm>
          <a:off x="127000" y="684854"/>
          <a:ext cx="4445000" cy="80010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498210446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4198917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92805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696927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0861229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84315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 Insp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61000167_01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406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 Insp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61000169_01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58012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 Insp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61000175_01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2559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41FAD4-776F-425A-BC69-2FEE79BA1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44236"/>
              </p:ext>
            </p:extLst>
          </p:nvPr>
        </p:nvGraphicFramePr>
        <p:xfrm>
          <a:off x="245409" y="2976937"/>
          <a:ext cx="8806283" cy="621345"/>
        </p:xfrm>
        <a:graphic>
          <a:graphicData uri="http://schemas.openxmlformats.org/drawingml/2006/table">
            <a:tbl>
              <a:tblPr/>
              <a:tblGrid>
                <a:gridCol w="658030">
                  <a:extLst>
                    <a:ext uri="{9D8B030D-6E8A-4147-A177-3AD203B41FA5}">
                      <a16:colId xmlns:a16="http://schemas.microsoft.com/office/drawing/2014/main" val="682376101"/>
                    </a:ext>
                  </a:extLst>
                </a:gridCol>
                <a:gridCol w="616901">
                  <a:extLst>
                    <a:ext uri="{9D8B030D-6E8A-4147-A177-3AD203B41FA5}">
                      <a16:colId xmlns:a16="http://schemas.microsoft.com/office/drawing/2014/main" val="3422460357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443158422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965675852"/>
                    </a:ext>
                  </a:extLst>
                </a:gridCol>
                <a:gridCol w="408094">
                  <a:extLst>
                    <a:ext uri="{9D8B030D-6E8A-4147-A177-3AD203B41FA5}">
                      <a16:colId xmlns:a16="http://schemas.microsoft.com/office/drawing/2014/main" val="772573191"/>
                    </a:ext>
                  </a:extLst>
                </a:gridCol>
                <a:gridCol w="337330">
                  <a:extLst>
                    <a:ext uri="{9D8B030D-6E8A-4147-A177-3AD203B41FA5}">
                      <a16:colId xmlns:a16="http://schemas.microsoft.com/office/drawing/2014/main" val="1108036374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026566566"/>
                    </a:ext>
                  </a:extLst>
                </a:gridCol>
                <a:gridCol w="416409">
                  <a:extLst>
                    <a:ext uri="{9D8B030D-6E8A-4147-A177-3AD203B41FA5}">
                      <a16:colId xmlns:a16="http://schemas.microsoft.com/office/drawing/2014/main" val="2092993564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874482892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028368984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311479028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18880831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565210277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2130872590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345685332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402805464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348993832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62113400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313847559"/>
                    </a:ext>
                  </a:extLst>
                </a:gridCol>
                <a:gridCol w="478098">
                  <a:extLst>
                    <a:ext uri="{9D8B030D-6E8A-4147-A177-3AD203B41FA5}">
                      <a16:colId xmlns:a16="http://schemas.microsoft.com/office/drawing/2014/main" val="138648807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561895741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979577173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803333566"/>
                    </a:ext>
                  </a:extLst>
                </a:gridCol>
              </a:tblGrid>
              <a:tr h="488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766259"/>
                  </a:ext>
                </a:extLst>
              </a:tr>
              <a:tr h="1023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2604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 Insp 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61000167_01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1371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1405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63788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 Insp 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61000169_01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2030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3430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3426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4000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3991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3118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3113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4024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4005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5199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5159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609097"/>
                  </a:ext>
                </a:extLst>
              </a:tr>
              <a:tr h="60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 Insp 3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61000175_01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2336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2333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3990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3983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4297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4297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4564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4559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5275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5267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5409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5399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99,8%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249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24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38E5C-4E85-4A95-8147-7D5D5E7358AF}"/>
              </a:ext>
            </a:extLst>
          </p:cNvPr>
          <p:cNvSpPr txBox="1"/>
          <p:nvPr/>
        </p:nvSpPr>
        <p:spPr>
          <a:xfrm>
            <a:off x="5179469" y="770385"/>
            <a:ext cx="293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Code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Power Up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F2AEB-56E3-4643-81B4-D850E5E36C64}"/>
              </a:ext>
            </a:extLst>
          </p:cNvPr>
          <p:cNvSpPr txBox="1"/>
          <p:nvPr/>
        </p:nvSpPr>
        <p:spPr>
          <a:xfrm>
            <a:off x="5051034" y="1439895"/>
            <a:ext cx="3888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Check Screwing Up at PCB assembly step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PCB mis-aligned at BH assembly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 err="1"/>
              <a:t>Fakra</a:t>
            </a:r>
            <a:r>
              <a:rPr lang="en-US" sz="900" dirty="0"/>
              <a:t> Pin Change  due to  intermittence or dust on the pin head.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Jig cleaning  ( to remove and clean the metallic contamination ) </a:t>
            </a:r>
          </a:p>
          <a:p>
            <a:endParaRPr lang="en-US" sz="900" dirty="0"/>
          </a:p>
          <a:p>
            <a:pPr marL="285750" indent="-285750">
              <a:buFontTx/>
              <a:buChar char="-"/>
            </a:pPr>
            <a:endParaRPr lang="en-US" sz="9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817F82-F672-4945-B12B-484BE7A27674}"/>
              </a:ext>
            </a:extLst>
          </p:cNvPr>
          <p:cNvSpPr txBox="1">
            <a:spLocks/>
          </p:cNvSpPr>
          <p:nvPr/>
        </p:nvSpPr>
        <p:spPr>
          <a:xfrm>
            <a:off x="4795257" y="526112"/>
            <a:ext cx="2935031" cy="310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/>
              <a:t>TOP 3 ISSUES :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601DB1-98FE-439B-BA08-44F5073D0A78}"/>
              </a:ext>
            </a:extLst>
          </p:cNvPr>
          <p:cNvSpPr txBox="1">
            <a:spLocks/>
          </p:cNvSpPr>
          <p:nvPr/>
        </p:nvSpPr>
        <p:spPr>
          <a:xfrm>
            <a:off x="4840636" y="1140314"/>
            <a:ext cx="3491274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</a:rPr>
              <a:t>ACTION PLAN 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25BBE-B085-44AE-B4B9-985B5E786906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ICCS ARCAM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44B8D0-CD14-43D6-937D-7FB78753A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59864"/>
              </p:ext>
            </p:extLst>
          </p:nvPr>
        </p:nvGraphicFramePr>
        <p:xfrm>
          <a:off x="127000" y="770385"/>
          <a:ext cx="4445000" cy="6000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696298094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6772087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91295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1728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905837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4639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61040500_01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3782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61040501_01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66031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A5EA60-D31B-41D9-967D-214D566BE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471775"/>
              </p:ext>
            </p:extLst>
          </p:nvPr>
        </p:nvGraphicFramePr>
        <p:xfrm>
          <a:off x="204620" y="3275965"/>
          <a:ext cx="8806283" cy="497076"/>
        </p:xfrm>
        <a:graphic>
          <a:graphicData uri="http://schemas.openxmlformats.org/drawingml/2006/table">
            <a:tbl>
              <a:tblPr/>
              <a:tblGrid>
                <a:gridCol w="658030">
                  <a:extLst>
                    <a:ext uri="{9D8B030D-6E8A-4147-A177-3AD203B41FA5}">
                      <a16:colId xmlns:a16="http://schemas.microsoft.com/office/drawing/2014/main" val="3345948244"/>
                    </a:ext>
                  </a:extLst>
                </a:gridCol>
                <a:gridCol w="616901">
                  <a:extLst>
                    <a:ext uri="{9D8B030D-6E8A-4147-A177-3AD203B41FA5}">
                      <a16:colId xmlns:a16="http://schemas.microsoft.com/office/drawing/2014/main" val="206492757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467285827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971414727"/>
                    </a:ext>
                  </a:extLst>
                </a:gridCol>
                <a:gridCol w="408094">
                  <a:extLst>
                    <a:ext uri="{9D8B030D-6E8A-4147-A177-3AD203B41FA5}">
                      <a16:colId xmlns:a16="http://schemas.microsoft.com/office/drawing/2014/main" val="1882217544"/>
                    </a:ext>
                  </a:extLst>
                </a:gridCol>
                <a:gridCol w="337330">
                  <a:extLst>
                    <a:ext uri="{9D8B030D-6E8A-4147-A177-3AD203B41FA5}">
                      <a16:colId xmlns:a16="http://schemas.microsoft.com/office/drawing/2014/main" val="2543870625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765390186"/>
                    </a:ext>
                  </a:extLst>
                </a:gridCol>
                <a:gridCol w="416409">
                  <a:extLst>
                    <a:ext uri="{9D8B030D-6E8A-4147-A177-3AD203B41FA5}">
                      <a16:colId xmlns:a16="http://schemas.microsoft.com/office/drawing/2014/main" val="795475061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475730761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266042237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249831368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639421484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681818516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1048151210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87184031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5899086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426243297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92748524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264711675"/>
                    </a:ext>
                  </a:extLst>
                </a:gridCol>
                <a:gridCol w="478098">
                  <a:extLst>
                    <a:ext uri="{9D8B030D-6E8A-4147-A177-3AD203B41FA5}">
                      <a16:colId xmlns:a16="http://schemas.microsoft.com/office/drawing/2014/main" val="3459899279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545965748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825156715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4189451896"/>
                    </a:ext>
                  </a:extLst>
                </a:gridCol>
              </a:tblGrid>
              <a:tr h="488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34812"/>
                  </a:ext>
                </a:extLst>
              </a:tr>
              <a:tr h="1023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263678"/>
                  </a:ext>
                </a:extLst>
              </a:tr>
              <a:tr h="544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61040500_01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3208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383123"/>
                  </a:ext>
                </a:extLst>
              </a:tr>
              <a:tr h="60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ICS_2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61040501_01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08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5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B9B06-1EF8-4AE4-B670-52D3A1A48023}"/>
              </a:ext>
            </a:extLst>
          </p:cNvPr>
          <p:cNvSpPr txBox="1"/>
          <p:nvPr/>
        </p:nvSpPr>
        <p:spPr>
          <a:xfrm>
            <a:off x="5144123" y="853546"/>
            <a:ext cx="29350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Blemish issue (Particles)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Power Up 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Grab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3996F-6884-4ACA-A44A-549EB36E0B8A}"/>
              </a:ext>
            </a:extLst>
          </p:cNvPr>
          <p:cNvSpPr txBox="1"/>
          <p:nvPr/>
        </p:nvSpPr>
        <p:spPr>
          <a:xfrm>
            <a:off x="5051033" y="1744695"/>
            <a:ext cx="40929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A3 follow Up Action should be applied by production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SW update to apply Master check as Poka-yoke to detected any deviation caused by JIG or during the maintenance intervention.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 err="1"/>
              <a:t>Fakra</a:t>
            </a:r>
            <a:r>
              <a:rPr lang="en-US" sz="900" dirty="0"/>
              <a:t> Change  due to  intermittence or dust on the pin head.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Jig cleaning  ( to remove and clean the metallic contamination ) </a:t>
            </a:r>
          </a:p>
          <a:p>
            <a:endParaRPr lang="en-US" sz="900" dirty="0"/>
          </a:p>
          <a:p>
            <a:pPr marL="285750" indent="-285750">
              <a:buFontTx/>
              <a:buChar char="-"/>
            </a:pP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25CA-4A06-451B-93AD-34314CA10ABC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EOLT ARCAM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5EBE14-8685-4E8D-B286-8A83ACC150C8}"/>
              </a:ext>
            </a:extLst>
          </p:cNvPr>
          <p:cNvSpPr txBox="1">
            <a:spLocks/>
          </p:cNvSpPr>
          <p:nvPr/>
        </p:nvSpPr>
        <p:spPr>
          <a:xfrm>
            <a:off x="4840636" y="521314"/>
            <a:ext cx="2935031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s-ES"/>
            </a:defPPr>
            <a:lvl1pPr marL="342900" indent="-34290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1050" b="0" cap="all"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TOP 3 ISSUES :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0C597A-A287-4144-92F1-DC5FD371D05A}"/>
              </a:ext>
            </a:extLst>
          </p:cNvPr>
          <p:cNvSpPr txBox="1">
            <a:spLocks/>
          </p:cNvSpPr>
          <p:nvPr/>
        </p:nvSpPr>
        <p:spPr>
          <a:xfrm>
            <a:off x="4840636" y="1401574"/>
            <a:ext cx="3491274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s-ES"/>
            </a:defPPr>
            <a:lvl1pPr marL="342900" indent="-34290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1050" b="0" cap="all"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ACTION PLAN :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2755EB-FF91-4DFC-8352-60892A43B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04664"/>
              </p:ext>
            </p:extLst>
          </p:nvPr>
        </p:nvGraphicFramePr>
        <p:xfrm>
          <a:off x="226502" y="787805"/>
          <a:ext cx="4445000" cy="100012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962002211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5780535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18854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206982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2818472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7246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61040700_01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33388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61040700_02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47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61040701_01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184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61040701_02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58798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406EC1-3F0B-4D97-BCCC-994BAFAE6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408857"/>
              </p:ext>
            </p:extLst>
          </p:nvPr>
        </p:nvGraphicFramePr>
        <p:xfrm>
          <a:off x="226502" y="3355571"/>
          <a:ext cx="8806283" cy="745614"/>
        </p:xfrm>
        <a:graphic>
          <a:graphicData uri="http://schemas.openxmlformats.org/drawingml/2006/table">
            <a:tbl>
              <a:tblPr/>
              <a:tblGrid>
                <a:gridCol w="658030">
                  <a:extLst>
                    <a:ext uri="{9D8B030D-6E8A-4147-A177-3AD203B41FA5}">
                      <a16:colId xmlns:a16="http://schemas.microsoft.com/office/drawing/2014/main" val="2964779653"/>
                    </a:ext>
                  </a:extLst>
                </a:gridCol>
                <a:gridCol w="616901">
                  <a:extLst>
                    <a:ext uri="{9D8B030D-6E8A-4147-A177-3AD203B41FA5}">
                      <a16:colId xmlns:a16="http://schemas.microsoft.com/office/drawing/2014/main" val="895630054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159672455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375048925"/>
                    </a:ext>
                  </a:extLst>
                </a:gridCol>
                <a:gridCol w="408094">
                  <a:extLst>
                    <a:ext uri="{9D8B030D-6E8A-4147-A177-3AD203B41FA5}">
                      <a16:colId xmlns:a16="http://schemas.microsoft.com/office/drawing/2014/main" val="1650260252"/>
                    </a:ext>
                  </a:extLst>
                </a:gridCol>
                <a:gridCol w="337330">
                  <a:extLst>
                    <a:ext uri="{9D8B030D-6E8A-4147-A177-3AD203B41FA5}">
                      <a16:colId xmlns:a16="http://schemas.microsoft.com/office/drawing/2014/main" val="3982644368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1279667161"/>
                    </a:ext>
                  </a:extLst>
                </a:gridCol>
                <a:gridCol w="416409">
                  <a:extLst>
                    <a:ext uri="{9D8B030D-6E8A-4147-A177-3AD203B41FA5}">
                      <a16:colId xmlns:a16="http://schemas.microsoft.com/office/drawing/2014/main" val="2921234435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52570094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925832041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1440766929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975456245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81984668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257834400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428719043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915177648"/>
                    </a:ext>
                  </a:extLst>
                </a:gridCol>
                <a:gridCol w="431831">
                  <a:extLst>
                    <a:ext uri="{9D8B030D-6E8A-4147-A177-3AD203B41FA5}">
                      <a16:colId xmlns:a16="http://schemas.microsoft.com/office/drawing/2014/main" val="2023233374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3848202065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444355994"/>
                    </a:ext>
                  </a:extLst>
                </a:gridCol>
                <a:gridCol w="478098">
                  <a:extLst>
                    <a:ext uri="{9D8B030D-6E8A-4147-A177-3AD203B41FA5}">
                      <a16:colId xmlns:a16="http://schemas.microsoft.com/office/drawing/2014/main" val="182224372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543341043"/>
                    </a:ext>
                  </a:extLst>
                </a:gridCol>
                <a:gridCol w="329015">
                  <a:extLst>
                    <a:ext uri="{9D8B030D-6E8A-4147-A177-3AD203B41FA5}">
                      <a16:colId xmlns:a16="http://schemas.microsoft.com/office/drawing/2014/main" val="2290012146"/>
                    </a:ext>
                  </a:extLst>
                </a:gridCol>
                <a:gridCol w="375282">
                  <a:extLst>
                    <a:ext uri="{9D8B030D-6E8A-4147-A177-3AD203B41FA5}">
                      <a16:colId xmlns:a16="http://schemas.microsoft.com/office/drawing/2014/main" val="2807090436"/>
                    </a:ext>
                  </a:extLst>
                </a:gridCol>
              </a:tblGrid>
              <a:tr h="4884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15-juin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677203"/>
                  </a:ext>
                </a:extLst>
              </a:tr>
              <a:tr h="10233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349" marR="2349" marT="234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Units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FPU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FPY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33893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1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61040700_01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95%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1033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843564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2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61040700_02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1418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1386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96%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569626"/>
                  </a:ext>
                </a:extLst>
              </a:tr>
              <a:tr h="58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3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61040701_01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784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90%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94%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0234"/>
                  </a:ext>
                </a:extLst>
              </a:tr>
              <a:tr h="60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EOLT 4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61040701_02</a:t>
                      </a:r>
                    </a:p>
                  </a:txBody>
                  <a:tcPr marL="2349" marR="2349" marT="234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871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1195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1051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1230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1056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935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718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86%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2349" marR="2349" marT="234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2349" marR="2349" marT="234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2349" marR="2349" marT="234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74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018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404040"/>
      </a:dk1>
      <a:lt1>
        <a:srgbClr val="FFFFFF"/>
      </a:lt1>
      <a:dk2>
        <a:srgbClr val="346FB7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4DC21CC1-8459-4896-85A5-7E08D3A08FCB}" vid="{7D8F8299-5796-4299-B00F-C63AD2C778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EDA2A61925D6468DE68A993155711E" ma:contentTypeVersion="13" ma:contentTypeDescription="Crear nuevo documento." ma:contentTypeScope="" ma:versionID="3351580e1e45a970ff43ac8238b4e393">
  <xsd:schema xmlns:xsd="http://www.w3.org/2001/XMLSchema" xmlns:xs="http://www.w3.org/2001/XMLSchema" xmlns:p="http://schemas.microsoft.com/office/2006/metadata/properties" xmlns:ns2="d17e0b3f-6fbc-4f71-9279-2653999ce7df" xmlns:ns3="b88ca1e4-5929-4041-97a9-203db89188a3" targetNamespace="http://schemas.microsoft.com/office/2006/metadata/properties" ma:root="true" ma:fieldsID="c63efc5d071aa7c4607881535472ccd2" ns2:_="" ns3:_="">
    <xsd:import namespace="d17e0b3f-6fbc-4f71-9279-2653999ce7df"/>
    <xsd:import namespace="b88ca1e4-5929-4041-97a9-203db89188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e0b3f-6fbc-4f71-9279-2653999ce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96a908a2-aebb-489d-b709-3256aca941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a1e4-5929-4041-97a9-203db89188a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bc591ed-e997-4a4b-8489-a9ebcc7a0d4b}" ma:internalName="TaxCatchAll" ma:showField="CatchAllData" ma:web="b88ca1e4-5929-4041-97a9-203db89188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7e0b3f-6fbc-4f71-9279-2653999ce7df">
      <Terms xmlns="http://schemas.microsoft.com/office/infopath/2007/PartnerControls"/>
    </lcf76f155ced4ddcb4097134ff3c332f>
    <TaxCatchAll xmlns="b88ca1e4-5929-4041-97a9-203db89188a3" xsi:nil="true"/>
  </documentManagement>
</p:properties>
</file>

<file path=customXml/itemProps1.xml><?xml version="1.0" encoding="utf-8"?>
<ds:datastoreItem xmlns:ds="http://schemas.openxmlformats.org/officeDocument/2006/customXml" ds:itemID="{4D0DD56A-CFBB-49BE-BD5A-4562DE82B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7e0b3f-6fbc-4f71-9279-2653999ce7df"/>
    <ds:schemaRef ds:uri="b88ca1e4-5929-4041-97a9-203db89188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226988-5367-4B47-8FD2-4C0DC3AA01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5068B1-BB1C-4694-96BF-C3DCE40CBD94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b88ca1e4-5929-4041-97a9-203db89188a3"/>
    <ds:schemaRef ds:uri="d17e0b3f-6fbc-4f71-9279-2653999ce7d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FICOSA 2024</Template>
  <TotalTime>2911</TotalTime>
  <Words>1999</Words>
  <Application>Microsoft Office PowerPoint</Application>
  <PresentationFormat>On-screen Show (16:9)</PresentationFormat>
  <Paragraphs>1248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Aller Light</vt:lpstr>
      <vt:lpstr>Arial</vt:lpstr>
      <vt:lpstr>Arial Black</vt:lpstr>
      <vt:lpstr>Calibri</vt:lpstr>
      <vt:lpstr>Helvetica Light</vt:lpstr>
      <vt:lpstr>Tw Cen MT</vt:lpstr>
      <vt:lpstr>Tw Cen MT Condensed Extra Bold</vt:lpstr>
      <vt:lpstr>Wingdings</vt:lpstr>
      <vt:lpstr>Tema de Office</vt:lpstr>
      <vt:lpstr>WATS FPY Follow Up W</vt:lpstr>
      <vt:lpstr>WATS Follow-Up by Project : ADAeX and ARCAM</vt:lpstr>
      <vt:lpstr>PowerPoint Presentation</vt:lpstr>
      <vt:lpstr>TOP 3 ISSUES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Monserrat Sola-Morales</dc:creator>
  <cp:lastModifiedBy>Abdelfattah Fahym</cp:lastModifiedBy>
  <cp:revision>184</cp:revision>
  <dcterms:created xsi:type="dcterms:W3CDTF">2024-04-25T08:28:14Z</dcterms:created>
  <dcterms:modified xsi:type="dcterms:W3CDTF">2025-06-19T08:42:55Z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0x01010043EDA2A61925D6468DE68A993155711E</vt:lpwstr>
  </property>
  <property fmtid="{D5CDD505-2E9C-101B-9397-08002B2CF9AE}" pid="3" name="MediaServiceImageTags">
    <vt:lpwstr/>
  </property>
</Properties>
</file>