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9" r:id="rId3"/>
    <p:sldId id="260" r:id="rId4"/>
    <p:sldId id="286" r:id="rId5"/>
    <p:sldId id="276" r:id="rId6"/>
    <p:sldId id="287" r:id="rId7"/>
    <p:sldId id="288" r:id="rId8"/>
    <p:sldId id="274" r:id="rId9"/>
    <p:sldId id="275" r:id="rId10"/>
    <p:sldId id="289" r:id="rId11"/>
    <p:sldId id="290" r:id="rId12"/>
    <p:sldId id="291" r:id="rId13"/>
    <p:sldId id="277" r:id="rId14"/>
    <p:sldId id="281" r:id="rId15"/>
    <p:sldId id="28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BA15-EF02-4222-9FAA-60682B47CED0}">
  <a:tblStyle styleId="{69CFBA15-EF02-4222-9FAA-60682B47CE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273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788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627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8" name="Google Shape;3188;g8714a43093_3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9" name="Google Shape;3189;g8714a43093_3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74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74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1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67" r:id="rId9"/>
    <p:sldLayoutId id="2147483668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0" y="1657351"/>
            <a:ext cx="4724400" cy="348615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343400" y="1504950"/>
            <a:ext cx="371235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Riyadh Restuarants Dataset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495800" y="3714750"/>
            <a:ext cx="4800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T5 </a:t>
            </a:r>
            <a:r>
              <a:rPr lang="en-US" sz="2000" b="1" dirty="0" err="1">
                <a:solidFill>
                  <a:schemeClr val="accent1"/>
                </a:solidFill>
              </a:rPr>
              <a:t>Bootcamp</a:t>
            </a:r>
            <a:r>
              <a:rPr lang="en-US" sz="2000" b="1" dirty="0">
                <a:solidFill>
                  <a:schemeClr val="accent1"/>
                </a:solidFill>
              </a:rPr>
              <a:t> Data Science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</a:rPr>
              <a:t>Fai Abdulrahman Albadri</a:t>
            </a:r>
            <a:endParaRPr sz="20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133600" y="211506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Relationship Between Features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274BF5-3F68-4492-8798-8F3037D35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21004"/>
            <a:ext cx="6515100" cy="17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BFAEAB3-7B6D-42E1-82AA-BC8296D1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97765"/>
            <a:ext cx="3829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1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133600" y="211506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Relationship Between Features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274BF5-3F68-4492-8798-8F3037D35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21004"/>
            <a:ext cx="6515100" cy="17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BFAEAB3-7B6D-42E1-82AA-BC8296D1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97765"/>
            <a:ext cx="3829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97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133600" y="211506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AF2239-CD46-4DA4-9212-B972CC95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60212"/>
            <a:ext cx="2895600" cy="195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1884D06-16E1-4097-8A27-C03EF6B0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24215"/>
            <a:ext cx="2743200" cy="18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C52BD06A-0D88-4203-9776-DB2814F5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15488"/>
            <a:ext cx="2990850" cy="201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69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Google Shape;3191;p56"/>
          <p:cNvSpPr txBox="1">
            <a:spLocks noGrp="1"/>
          </p:cNvSpPr>
          <p:nvPr>
            <p:ph type="title"/>
          </p:nvPr>
        </p:nvSpPr>
        <p:spPr>
          <a:xfrm>
            <a:off x="1823550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Goals</a:t>
            </a:r>
            <a:endParaRPr/>
          </a:p>
        </p:txBody>
      </p:sp>
      <p:grpSp>
        <p:nvGrpSpPr>
          <p:cNvPr id="3192" name="Google Shape;3192;p56"/>
          <p:cNvGrpSpPr/>
          <p:nvPr/>
        </p:nvGrpSpPr>
        <p:grpSpPr>
          <a:xfrm>
            <a:off x="1294564" y="1554315"/>
            <a:ext cx="6554873" cy="2635919"/>
            <a:chOff x="1294625" y="1566360"/>
            <a:chExt cx="6554873" cy="2635919"/>
          </a:xfrm>
        </p:grpSpPr>
        <p:cxnSp>
          <p:nvCxnSpPr>
            <p:cNvPr id="3193" name="Google Shape;3193;p56"/>
            <p:cNvCxnSpPr/>
            <p:nvPr/>
          </p:nvCxnSpPr>
          <p:spPr>
            <a:xfrm rot="10800000">
              <a:off x="2192678" y="3244512"/>
              <a:ext cx="564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4" name="Google Shape;3194;p56"/>
            <p:cNvCxnSpPr/>
            <p:nvPr/>
          </p:nvCxnSpPr>
          <p:spPr>
            <a:xfrm rot="10800000">
              <a:off x="2192678" y="2403884"/>
              <a:ext cx="564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5" name="Google Shape;3195;p56"/>
            <p:cNvCxnSpPr/>
            <p:nvPr/>
          </p:nvCxnSpPr>
          <p:spPr>
            <a:xfrm rot="10800000">
              <a:off x="2192678" y="4085157"/>
              <a:ext cx="564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96" name="Google Shape;3196;p56"/>
            <p:cNvSpPr txBox="1"/>
            <p:nvPr/>
          </p:nvSpPr>
          <p:spPr>
            <a:xfrm flipH="1">
              <a:off x="2191469" y="1566365"/>
              <a:ext cx="12387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January</a:t>
              </a:r>
              <a:endParaRPr sz="1600">
                <a:solidFill>
                  <a:schemeClr val="dk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197" name="Google Shape;3197;p56"/>
            <p:cNvSpPr txBox="1"/>
            <p:nvPr/>
          </p:nvSpPr>
          <p:spPr>
            <a:xfrm flipH="1">
              <a:off x="3621558" y="1566360"/>
              <a:ext cx="12744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February</a:t>
              </a:r>
              <a:endParaRPr sz="1600">
                <a:solidFill>
                  <a:schemeClr val="dk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198" name="Google Shape;3198;p56"/>
            <p:cNvSpPr txBox="1"/>
            <p:nvPr/>
          </p:nvSpPr>
          <p:spPr>
            <a:xfrm flipH="1">
              <a:off x="5149523" y="1566365"/>
              <a:ext cx="12387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March</a:t>
              </a:r>
              <a:endParaRPr sz="1600">
                <a:solidFill>
                  <a:schemeClr val="dk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199" name="Google Shape;3199;p56"/>
            <p:cNvSpPr txBox="1"/>
            <p:nvPr/>
          </p:nvSpPr>
          <p:spPr>
            <a:xfrm flipH="1">
              <a:off x="6610798" y="1566365"/>
              <a:ext cx="12387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April</a:t>
              </a:r>
              <a:endParaRPr sz="1600">
                <a:solidFill>
                  <a:schemeClr val="dk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200" name="Google Shape;3200;p56"/>
            <p:cNvSpPr txBox="1"/>
            <p:nvPr/>
          </p:nvSpPr>
          <p:spPr>
            <a:xfrm flipH="1">
              <a:off x="1294625" y="2186650"/>
              <a:ext cx="8961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Goal 1</a:t>
              </a:r>
              <a:endPara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3201" name="Google Shape;3201;p56"/>
            <p:cNvSpPr txBox="1"/>
            <p:nvPr/>
          </p:nvSpPr>
          <p:spPr>
            <a:xfrm flipH="1">
              <a:off x="1354050" y="3034572"/>
              <a:ext cx="8367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Phase 1</a:t>
              </a:r>
              <a:endPara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3202" name="Google Shape;3202;p56"/>
            <p:cNvSpPr txBox="1"/>
            <p:nvPr/>
          </p:nvSpPr>
          <p:spPr>
            <a:xfrm flipH="1">
              <a:off x="1294650" y="3840180"/>
              <a:ext cx="8961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Phase 2</a:t>
              </a:r>
              <a:endPara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3203" name="Google Shape;3203;p56"/>
            <p:cNvSpPr/>
            <p:nvPr/>
          </p:nvSpPr>
          <p:spPr>
            <a:xfrm>
              <a:off x="2176644" y="2315975"/>
              <a:ext cx="1269900" cy="180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56"/>
            <p:cNvSpPr/>
            <p:nvPr/>
          </p:nvSpPr>
          <p:spPr>
            <a:xfrm>
              <a:off x="3527769" y="2315975"/>
              <a:ext cx="1413600" cy="180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6"/>
            <p:cNvSpPr/>
            <p:nvPr/>
          </p:nvSpPr>
          <p:spPr>
            <a:xfrm>
              <a:off x="5022594" y="2315975"/>
              <a:ext cx="1413600" cy="180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6"/>
            <p:cNvSpPr/>
            <p:nvPr/>
          </p:nvSpPr>
          <p:spPr>
            <a:xfrm>
              <a:off x="2176644" y="3155575"/>
              <a:ext cx="1269900" cy="1809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56"/>
            <p:cNvSpPr/>
            <p:nvPr/>
          </p:nvSpPr>
          <p:spPr>
            <a:xfrm>
              <a:off x="3527769" y="3990625"/>
              <a:ext cx="1413600" cy="1809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56"/>
            <p:cNvSpPr/>
            <p:nvPr/>
          </p:nvSpPr>
          <p:spPr>
            <a:xfrm>
              <a:off x="5022594" y="3990625"/>
              <a:ext cx="1413600" cy="1809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p60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…And the Same Goes for Tables</a:t>
            </a:r>
            <a:endParaRPr/>
          </a:p>
        </p:txBody>
      </p:sp>
      <p:graphicFrame>
        <p:nvGraphicFramePr>
          <p:cNvPr id="3493" name="Google Shape;3493;p60"/>
          <p:cNvGraphicFramePr/>
          <p:nvPr/>
        </p:nvGraphicFramePr>
        <p:xfrm>
          <a:off x="1572100" y="1393060"/>
          <a:ext cx="5999800" cy="3009275"/>
        </p:xfrm>
        <a:graphic>
          <a:graphicData uri="http://schemas.openxmlformats.org/drawingml/2006/table">
            <a:tbl>
              <a:tblPr>
                <a:noFill/>
                <a:tableStyleId>{69CFBA15-EF02-4222-9FAA-60682B47CED0}</a:tableStyleId>
              </a:tblPr>
              <a:tblGrid>
                <a:gridCol w="14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Mass</a:t>
                      </a:r>
                      <a:endParaRPr sz="18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(earths)</a:t>
                      </a:r>
                      <a:endParaRPr sz="18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Diameter</a:t>
                      </a:r>
                      <a:endParaRPr sz="18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(earths)</a:t>
                      </a:r>
                      <a:endParaRPr sz="18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Gravity</a:t>
                      </a:r>
                      <a:endParaRPr sz="18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(earths)</a:t>
                      </a:r>
                      <a:endParaRPr sz="18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Mercury</a:t>
                      </a:r>
                      <a:endParaRPr sz="180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0.06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0.38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0.38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Mars</a:t>
                      </a:r>
                      <a:endParaRPr sz="180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6CF">
                        <a:alpha val="318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0.11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6CF">
                        <a:alpha val="318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0.53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6CF">
                        <a:alpha val="318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0.38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6CF">
                        <a:alpha val="3184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Saturn</a:t>
                      </a:r>
                      <a:endParaRPr sz="180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95.2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9.4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1.16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1998516" y="1853990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 for Your Attention</a:t>
            </a:r>
            <a:endParaRPr sz="4000"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6172200" y="2299481"/>
            <a:ext cx="2518602" cy="2502821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90800" y="2266950"/>
            <a:ext cx="37338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Project Goal 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6" name="Google Shape;2166;p39"/>
          <p:cNvGrpSpPr/>
          <p:nvPr/>
        </p:nvGrpSpPr>
        <p:grpSpPr>
          <a:xfrm>
            <a:off x="1752600" y="1200150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288077" y="1424363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362200" y="2266950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goal of our project is to see different reastuarants from different categories and prices and discover the most retuarants customer prefare.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And show the relationships between the features in each restuarant.</a:t>
            </a:r>
            <a:endParaRPr lang="en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90800" y="2266950"/>
            <a:ext cx="37338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Data Set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01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77;p39">
            <a:extLst>
              <a:ext uri="{FF2B5EF4-FFF2-40B4-BE49-F238E27FC236}">
                <a16:creationId xmlns:a16="http://schemas.microsoft.com/office/drawing/2014/main" id="{45FFE424-A945-4258-912E-EC9BC0A2D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3335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DataSet</a:t>
            </a:r>
            <a:endParaRPr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5E6AD-C340-4B8F-8418-4F5FA6465BC0}"/>
              </a:ext>
            </a:extLst>
          </p:cNvPr>
          <p:cNvSpPr txBox="1"/>
          <p:nvPr/>
        </p:nvSpPr>
        <p:spPr>
          <a:xfrm>
            <a:off x="2284367" y="196215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It contains 19360 Restaurant , each Restaurant has 11 features</a:t>
            </a:r>
            <a:endParaRPr lang="en-GB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8FBD1A-33F3-46A8-BA09-61D5C427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76350"/>
            <a:ext cx="6858000" cy="2774491"/>
          </a:xfrm>
          <a:prstGeom prst="rect">
            <a:avLst/>
          </a:prstGeom>
        </p:spPr>
      </p:pic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AFA3AA23-A569-4FA0-9173-B744DDAE57C5}"/>
              </a:ext>
            </a:extLst>
          </p:cNvPr>
          <p:cNvSpPr txBox="1">
            <a:spLocks/>
          </p:cNvSpPr>
          <p:nvPr/>
        </p:nvSpPr>
        <p:spPr>
          <a:xfrm>
            <a:off x="2057400" y="133350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GB" sz="4800"/>
              <a:t>DataSet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19960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88700" y="2419350"/>
            <a:ext cx="37338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Data Analysis and Models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58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838200" y="1657350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b="1" i="0" dirty="0">
                <a:effectLst/>
                <a:latin typeface="-apple-system"/>
              </a:rPr>
              <a:t>Visualizing with Seaborn</a:t>
            </a:r>
            <a:br>
              <a:rPr lang="en-GB" dirty="0"/>
            </a:br>
            <a:r>
              <a:rPr lang="en-GB" dirty="0"/>
              <a:t>Heatmap</a:t>
            </a:r>
            <a:br>
              <a:rPr lang="en-GB" dirty="0"/>
            </a:b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FC136A-B21A-4721-84A2-2FA03A16C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3796"/>
            <a:ext cx="3810000" cy="467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6B0984-9CFB-4586-B918-DBCA41BB3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07922"/>
            <a:ext cx="6553200" cy="387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133</Words>
  <Application>Microsoft Office PowerPoint</Application>
  <PresentationFormat>On-screen Show (16:9)</PresentationFormat>
  <Paragraphs>48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Barlow Semi Condensed</vt:lpstr>
      <vt:lpstr>Barlow Semi Condensed Medium</vt:lpstr>
      <vt:lpstr>Fjalla One</vt:lpstr>
      <vt:lpstr>Technology Consulting by Slidesgo</vt:lpstr>
      <vt:lpstr>Riyadh Restuarants Dataset</vt:lpstr>
      <vt:lpstr>Project Goal </vt:lpstr>
      <vt:lpstr>Project Goal</vt:lpstr>
      <vt:lpstr>Data Set</vt:lpstr>
      <vt:lpstr>DataSet</vt:lpstr>
      <vt:lpstr>PowerPoint Presentation</vt:lpstr>
      <vt:lpstr>Data Analysis and Models</vt:lpstr>
      <vt:lpstr>Visualizing with Seaborn Heatmap </vt:lpstr>
      <vt:lpstr>EDA</vt:lpstr>
      <vt:lpstr>Relationship Between Features</vt:lpstr>
      <vt:lpstr>Relationship Between Features</vt:lpstr>
      <vt:lpstr>Linear Regression</vt:lpstr>
      <vt:lpstr>Upcoming Goals</vt:lpstr>
      <vt:lpstr>…And the Same Goes for Tables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Riyadh Restuarants Dataset</dc:title>
  <dc:creator>sony</dc:creator>
  <cp:lastModifiedBy>966559342396</cp:lastModifiedBy>
  <cp:revision>2</cp:revision>
  <dcterms:modified xsi:type="dcterms:W3CDTF">2021-11-18T05:26:19Z</dcterms:modified>
</cp:coreProperties>
</file>