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260" r:id="rId4"/>
    <p:sldId id="286" r:id="rId5"/>
    <p:sldId id="276" r:id="rId6"/>
    <p:sldId id="287" r:id="rId7"/>
    <p:sldId id="288" r:id="rId8"/>
    <p:sldId id="274" r:id="rId9"/>
    <p:sldId id="275" r:id="rId10"/>
    <p:sldId id="289" r:id="rId11"/>
    <p:sldId id="291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BA15-EF02-4222-9FAA-60682B47CED0}">
  <a:tblStyle styleId="{69CFBA15-EF02-4222-9FAA-60682B47C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7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2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4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7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7" r:id="rId8"/>
    <p:sldLayoutId id="2147483668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1657351"/>
            <a:ext cx="4724400" cy="348615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343400" y="1504950"/>
            <a:ext cx="371235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Riyadh Restuarants Dataset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495800" y="3714750"/>
            <a:ext cx="4800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T5 </a:t>
            </a:r>
            <a:r>
              <a:rPr lang="en-US" sz="2000" b="1" dirty="0" err="1">
                <a:solidFill>
                  <a:schemeClr val="accent1"/>
                </a:solidFill>
              </a:rPr>
              <a:t>Bootcamp</a:t>
            </a:r>
            <a:r>
              <a:rPr lang="en-US" sz="2000" b="1" dirty="0">
                <a:solidFill>
                  <a:schemeClr val="accent1"/>
                </a:solidFill>
              </a:rPr>
              <a:t> Data Science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Fai Abdulrahman Albadri</a:t>
            </a:r>
            <a:endParaRPr sz="20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133600" y="21150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Features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274BF5-3F68-4492-8798-8F3037D3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1004"/>
            <a:ext cx="6515100" cy="17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FAEAB3-7B6D-42E1-82AA-BC8296D1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97765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133600" y="21150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AF2239-CD46-4DA4-9212-B972CC95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60212"/>
            <a:ext cx="2895600" cy="195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884D06-16E1-4097-8A27-C03EF6B0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24215"/>
            <a:ext cx="2743200" cy="18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52BD06A-0D88-4203-9776-DB2814F5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15488"/>
            <a:ext cx="2990850" cy="20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9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1998516" y="1853990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 for Your Attention</a:t>
            </a:r>
            <a:endParaRPr sz="4000"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6172200" y="2299481"/>
            <a:ext cx="2518602" cy="2502821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0800" y="22669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Project Goal 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39"/>
          <p:cNvGrpSpPr/>
          <p:nvPr/>
        </p:nvGrpSpPr>
        <p:grpSpPr>
          <a:xfrm>
            <a:off x="1752600" y="1200150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288077" y="142436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362200" y="2266950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goal of our project is to see different reastuarants from different categories and prices and discover the most retuarants customer prefare.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show the relationships between the features in each restuarant.</a:t>
            </a:r>
            <a:endParaRPr lang="en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0800" y="22669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Data Set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45FFE424-A945-4258-912E-EC9BC0A2D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3335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DataSet</a:t>
            </a:r>
            <a:endParaRPr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5E6AD-C340-4B8F-8418-4F5FA6465BC0}"/>
              </a:ext>
            </a:extLst>
          </p:cNvPr>
          <p:cNvSpPr txBox="1"/>
          <p:nvPr/>
        </p:nvSpPr>
        <p:spPr>
          <a:xfrm>
            <a:off x="2284367" y="196215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It contains 19360 Restaurant , each Restaurant has 11 features</a:t>
            </a:r>
            <a:endParaRPr lang="en-GB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FBD1A-33F3-46A8-BA09-61D5C427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76350"/>
            <a:ext cx="6858000" cy="2774491"/>
          </a:xfrm>
          <a:prstGeom prst="rect">
            <a:avLst/>
          </a:prstGeom>
        </p:spPr>
      </p:pic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FA3AA23-A569-4FA0-9173-B744DDAE57C5}"/>
              </a:ext>
            </a:extLst>
          </p:cNvPr>
          <p:cNvSpPr txBox="1">
            <a:spLocks/>
          </p:cNvSpPr>
          <p:nvPr/>
        </p:nvSpPr>
        <p:spPr>
          <a:xfrm>
            <a:off x="2057400" y="133350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4800"/>
              <a:t>DataSet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1996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88700" y="2419350"/>
            <a:ext cx="3733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Data Analysis and Models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5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838200" y="1657350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i="0" dirty="0">
                <a:effectLst/>
                <a:latin typeface="-apple-system"/>
              </a:rPr>
              <a:t>Visualizing with Seaborn</a:t>
            </a:r>
            <a:br>
              <a:rPr lang="en-GB" dirty="0"/>
            </a:br>
            <a:r>
              <a:rPr lang="en-GB" dirty="0"/>
              <a:t>Heatmap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C136A-B21A-4721-84A2-2FA03A16C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3796"/>
            <a:ext cx="3810000" cy="467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6B0984-9CFB-4586-B918-DBCA41BB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07922"/>
            <a:ext cx="6553200" cy="38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</Words>
  <Application>Microsoft Office PowerPoint</Application>
  <PresentationFormat>On-screen Show (16:9)</PresentationFormat>
  <Paragraphs>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Barlow Semi Condensed</vt:lpstr>
      <vt:lpstr>Barlow Semi Condensed Medium</vt:lpstr>
      <vt:lpstr>Fjalla One</vt:lpstr>
      <vt:lpstr>Technology Consulting by Slidesgo</vt:lpstr>
      <vt:lpstr>Riyadh Restuarants Dataset</vt:lpstr>
      <vt:lpstr>Project Goal </vt:lpstr>
      <vt:lpstr>Project Goal</vt:lpstr>
      <vt:lpstr>Data Set</vt:lpstr>
      <vt:lpstr>DataSet</vt:lpstr>
      <vt:lpstr>PowerPoint Presentation</vt:lpstr>
      <vt:lpstr>Data Analysis and Models</vt:lpstr>
      <vt:lpstr>Visualizing with Seaborn Heatmap </vt:lpstr>
      <vt:lpstr>EDA</vt:lpstr>
      <vt:lpstr>Relationship Between Features</vt:lpstr>
      <vt:lpstr>Linear Regression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Riyadh Restuarants Dataset</dc:title>
  <dc:creator>sony</dc:creator>
  <cp:lastModifiedBy>966559342396</cp:lastModifiedBy>
  <cp:revision>3</cp:revision>
  <dcterms:modified xsi:type="dcterms:W3CDTF">2021-11-18T06:40:37Z</dcterms:modified>
</cp:coreProperties>
</file>