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77" r:id="rId10"/>
    <p:sldId id="263" r:id="rId11"/>
    <p:sldId id="265" r:id="rId12"/>
    <p:sldId id="266" r:id="rId13"/>
    <p:sldId id="267" r:id="rId14"/>
    <p:sldId id="268" r:id="rId15"/>
    <p:sldId id="270" r:id="rId16"/>
    <p:sldId id="269" r:id="rId17"/>
    <p:sldId id="273" r:id="rId18"/>
    <p:sldId id="272" r:id="rId19"/>
    <p:sldId id="271" r:id="rId20"/>
    <p:sldId id="27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66E"/>
    <a:srgbClr val="FDD978"/>
    <a:srgbClr val="C68E53"/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5894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イータ</a:t>
            </a:r>
            <a:r>
              <a:rPr kumimoji="1" lang="ja-JP" altLang="en-US" sz="7200" dirty="0">
                <a:ln w="12700">
                  <a:solidFill>
                    <a:srgbClr val="FFFFFF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E540FD-7E6D-F7C9-ED73-4259DC4EB027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rgbClr val="FDD9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フローチャート: 照合 104">
            <a:extLst>
              <a:ext uri="{FF2B5EF4-FFF2-40B4-BE49-F238E27FC236}">
                <a16:creationId xmlns:a16="http://schemas.microsoft.com/office/drawing/2014/main" id="{549586E8-65F8-7BAE-BEE5-EDAC9F6BE087}"/>
              </a:ext>
            </a:extLst>
          </p:cNvPr>
          <p:cNvSpPr/>
          <p:nvPr/>
        </p:nvSpPr>
        <p:spPr>
          <a:xfrm rot="900000">
            <a:off x="5738945" y="375555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フローチャート: 照合 106">
            <a:extLst>
              <a:ext uri="{FF2B5EF4-FFF2-40B4-BE49-F238E27FC236}">
                <a16:creationId xmlns:a16="http://schemas.microsoft.com/office/drawing/2014/main" id="{71637BDB-7F7E-F537-ED64-9C2E3155DD47}"/>
              </a:ext>
            </a:extLst>
          </p:cNvPr>
          <p:cNvSpPr/>
          <p:nvPr/>
        </p:nvSpPr>
        <p:spPr>
          <a:xfrm rot="2700000">
            <a:off x="5555998" y="-351001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フローチャート: 照合 107">
            <a:extLst>
              <a:ext uri="{FF2B5EF4-FFF2-40B4-BE49-F238E27FC236}">
                <a16:creationId xmlns:a16="http://schemas.microsoft.com/office/drawing/2014/main" id="{1970EF8C-DB9A-90AC-730D-1D32F2B55B76}"/>
              </a:ext>
            </a:extLst>
          </p:cNvPr>
          <p:cNvSpPr/>
          <p:nvPr/>
        </p:nvSpPr>
        <p:spPr>
          <a:xfrm rot="8100000">
            <a:off x="5555997" y="-351002"/>
            <a:ext cx="1080000" cy="756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フローチャート: 照合 108">
            <a:extLst>
              <a:ext uri="{FF2B5EF4-FFF2-40B4-BE49-F238E27FC236}">
                <a16:creationId xmlns:a16="http://schemas.microsoft.com/office/drawing/2014/main" id="{ACF063C7-3AA4-A74C-6F1B-62C840DE3FB8}"/>
              </a:ext>
            </a:extLst>
          </p:cNvPr>
          <p:cNvSpPr/>
          <p:nvPr/>
        </p:nvSpPr>
        <p:spPr>
          <a:xfrm rot="-900000">
            <a:off x="5738943" y="36244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フローチャート: 照合 109">
            <a:extLst>
              <a:ext uri="{FF2B5EF4-FFF2-40B4-BE49-F238E27FC236}">
                <a16:creationId xmlns:a16="http://schemas.microsoft.com/office/drawing/2014/main" id="{0D27700F-3D2F-C864-E1CC-5832B957309D}"/>
              </a:ext>
            </a:extLst>
          </p:cNvPr>
          <p:cNvSpPr/>
          <p:nvPr/>
        </p:nvSpPr>
        <p:spPr>
          <a:xfrm rot="4500000">
            <a:off x="5732387" y="368997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フローチャート: 照合 110">
            <a:extLst>
              <a:ext uri="{FF2B5EF4-FFF2-40B4-BE49-F238E27FC236}">
                <a16:creationId xmlns:a16="http://schemas.microsoft.com/office/drawing/2014/main" id="{1057B580-C105-6402-1D41-23A13A4E05E1}"/>
              </a:ext>
            </a:extLst>
          </p:cNvPr>
          <p:cNvSpPr/>
          <p:nvPr/>
        </p:nvSpPr>
        <p:spPr>
          <a:xfrm rot="-4500000">
            <a:off x="5719270" y="355881"/>
            <a:ext cx="714103" cy="6120000"/>
          </a:xfrm>
          <a:prstGeom prst="flowChartCollate">
            <a:avLst/>
          </a:prstGeom>
          <a:solidFill>
            <a:srgbClr val="FFC6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2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A0CD337-EA46-3C4A-8527-45EC7124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7" y="904874"/>
            <a:ext cx="5143503" cy="1543051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745719" y="2222678"/>
            <a:ext cx="2700000" cy="270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27A9A2A0-4FA2-7E48-47F9-0B19D962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0713">
            <a:off x="7742074" y="2630207"/>
            <a:ext cx="900000" cy="900000"/>
          </a:xfrm>
          <a:prstGeom prst="rect">
            <a:avLst/>
          </a:prstGeom>
        </p:spPr>
      </p:pic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981C66B5-A167-9194-0DE6-688818E79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6" y="4439366"/>
            <a:ext cx="1260000" cy="1260000"/>
          </a:xfrm>
          <a:prstGeom prst="rect">
            <a:avLst/>
          </a:prstGeom>
        </p:spPr>
      </p:pic>
      <p:pic>
        <p:nvPicPr>
          <p:cNvPr id="11" name="図 10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7AF86B6-3295-9E00-D291-C39E350ED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5856">
            <a:off x="3642710" y="2602581"/>
            <a:ext cx="720000" cy="72000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BD239880-2E09-2C37-A64D-DE0780574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9526">
            <a:off x="7337642" y="4621947"/>
            <a:ext cx="1080000" cy="1080000"/>
          </a:xfrm>
          <a:prstGeom prst="rect">
            <a:avLst/>
          </a:prstGeom>
        </p:spPr>
      </p:pic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35" name="図 34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533D3F0-E380-14DA-14D6-F7CFB629F3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18" y="2219310"/>
            <a:ext cx="342824" cy="489748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9" y="2312678"/>
            <a:ext cx="2520000" cy="2520000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EF484482-5791-A2CA-4CEB-AFFA19E7C7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19" y="524915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2E2B715-3D46-EE2B-F2A2-6BDCA4C0E27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CEFFA6-49D3-D1CA-E3A8-E1C238CDCF62}"/>
              </a:ext>
            </a:extLst>
          </p:cNvPr>
          <p:cNvSpPr/>
          <p:nvPr/>
        </p:nvSpPr>
        <p:spPr>
          <a:xfrm>
            <a:off x="3936000" y="1269000"/>
            <a:ext cx="4320000" cy="43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F826C-9BF6-C96D-DAF1-6CAB211E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シーン, 傘 が含まれている画像&#10;&#10;自動的に生成された説明">
            <a:extLst>
              <a:ext uri="{FF2B5EF4-FFF2-40B4-BE49-F238E27FC236}">
                <a16:creationId xmlns:a16="http://schemas.microsoft.com/office/drawing/2014/main" id="{9C533349-275D-AB4B-373A-1F4470C0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15624"/>
            <a:ext cx="5400000" cy="540000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95D2596C-33BD-97C1-094F-993F624DD4F2}"/>
              </a:ext>
            </a:extLst>
          </p:cNvPr>
          <p:cNvSpPr/>
          <p:nvPr/>
        </p:nvSpPr>
        <p:spPr>
          <a:xfrm>
            <a:off x="4116000" y="1432656"/>
            <a:ext cx="3960000" cy="39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10000" sy="110000" algn="ctr" rotWithShape="0">
              <a:schemeClr val="bg1">
                <a:alpha val="8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517AFA1D-5859-A176-0C7B-70DE4E9846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0"/>
          <a:stretch/>
        </p:blipFill>
        <p:spPr>
          <a:xfrm>
            <a:off x="3665360" y="715624"/>
            <a:ext cx="756466" cy="681365"/>
          </a:xfrm>
          <a:prstGeom prst="rect">
            <a:avLst/>
          </a:prstGeom>
        </p:spPr>
      </p:pic>
      <p:pic>
        <p:nvPicPr>
          <p:cNvPr id="31" name="図 3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3201E0D-26F2-30A5-67E8-59E699062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1" b="-1"/>
          <a:stretch/>
        </p:blipFill>
        <p:spPr>
          <a:xfrm>
            <a:off x="8025123" y="715624"/>
            <a:ext cx="756466" cy="869486"/>
          </a:xfrm>
          <a:prstGeom prst="rect">
            <a:avLst/>
          </a:prstGeom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97318450-B7C2-1DDD-29FB-0E93C30B1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3" y="3870829"/>
            <a:ext cx="478680" cy="683828"/>
          </a:xfrm>
          <a:prstGeom prst="rect">
            <a:avLst/>
          </a:prstGeom>
        </p:spPr>
      </p:pic>
      <p:pic>
        <p:nvPicPr>
          <p:cNvPr id="33" name="図 3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E08AF0D-783F-288D-56D1-C819C9A1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16"/>
          <a:stretch/>
        </p:blipFill>
        <p:spPr>
          <a:xfrm>
            <a:off x="4604435" y="5401215"/>
            <a:ext cx="673209" cy="714409"/>
          </a:xfrm>
          <a:prstGeom prst="rect">
            <a:avLst/>
          </a:prstGeom>
        </p:spPr>
      </p:pic>
      <p:pic>
        <p:nvPicPr>
          <p:cNvPr id="34" name="図 33" descr="光 が含まれている画像&#10;&#10;自動的に生成された説明">
            <a:extLst>
              <a:ext uri="{FF2B5EF4-FFF2-40B4-BE49-F238E27FC236}">
                <a16:creationId xmlns:a16="http://schemas.microsoft.com/office/drawing/2014/main" id="{C627784C-2721-7C15-104C-1E1997C0C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8"/>
          <a:stretch/>
        </p:blipFill>
        <p:spPr>
          <a:xfrm>
            <a:off x="6947008" y="5629870"/>
            <a:ext cx="462423" cy="485754"/>
          </a:xfrm>
          <a:prstGeom prst="rect">
            <a:avLst/>
          </a:prstGeom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D156C2B5-5CB7-C98A-A2E4-7525C5312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00" y="1539000"/>
            <a:ext cx="3780000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41C5D21F-3B23-5878-44B8-C8F0845F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6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D6677401-E24C-722D-D943-CC26434E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sp>
        <p:nvSpPr>
          <p:cNvPr id="4" name="十字形 3">
            <a:extLst>
              <a:ext uri="{FF2B5EF4-FFF2-40B4-BE49-F238E27FC236}">
                <a16:creationId xmlns:a16="http://schemas.microsoft.com/office/drawing/2014/main" id="{FB101097-82E8-7A30-933C-90EDFC0D9423}"/>
              </a:ext>
            </a:extLst>
          </p:cNvPr>
          <p:cNvSpPr/>
          <p:nvPr/>
        </p:nvSpPr>
        <p:spPr>
          <a:xfrm rot="2700000">
            <a:off x="6413371" y="2528999"/>
            <a:ext cx="1800000" cy="1800000"/>
          </a:xfrm>
          <a:prstGeom prst="plus">
            <a:avLst>
              <a:gd name="adj" fmla="val 43743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04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6214F5-467F-97C1-393E-E50D86D0284C}"/>
              </a:ext>
            </a:extLst>
          </p:cNvPr>
          <p:cNvSpPr txBox="1"/>
          <p:nvPr/>
        </p:nvSpPr>
        <p:spPr>
          <a:xfrm>
            <a:off x="6145279" y="3832681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n w="38100">
                  <a:solidFill>
                    <a:schemeClr val="bg1"/>
                  </a:solidFill>
                </a:ln>
                <a:latin typeface="mini-わくわく" panose="02000600000000000000" pitchFamily="50" charset="-128"/>
                <a:ea typeface="mini-わくわく" panose="02000600000000000000" pitchFamily="50" charset="-128"/>
              </a:rPr>
              <a:t>サマーバージョン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232994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7321D79D-9FC0-193F-2F31-343DAF968FB1}"/>
              </a:ext>
            </a:extLst>
          </p:cNvPr>
          <p:cNvSpPr/>
          <p:nvPr/>
        </p:nvSpPr>
        <p:spPr>
          <a:xfrm>
            <a:off x="7133828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CF6C23D-96C0-0B2F-BA6D-F69C4CFA224A}"/>
              </a:ext>
            </a:extLst>
          </p:cNvPr>
          <p:cNvSpPr/>
          <p:nvPr/>
        </p:nvSpPr>
        <p:spPr>
          <a:xfrm>
            <a:off x="8352470" y="3292258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896F11E-8CC8-0ACF-5A0F-5EC80E9E2C78}"/>
              </a:ext>
            </a:extLst>
          </p:cNvPr>
          <p:cNvSpPr/>
          <p:nvPr/>
        </p:nvSpPr>
        <p:spPr>
          <a:xfrm>
            <a:off x="8033828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58BA78F3-1268-ECD9-49FD-5B9E7ABC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4280790"/>
            <a:ext cx="900000" cy="900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F28C68A-5368-452F-B094-E9933CB38E02}"/>
              </a:ext>
            </a:extLst>
          </p:cNvPr>
          <p:cNvSpPr/>
          <p:nvPr/>
        </p:nvSpPr>
        <p:spPr>
          <a:xfrm>
            <a:off x="5919520" y="576874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1F195-EC03-9EBB-7636-DE52A9912787}"/>
              </a:ext>
            </a:extLst>
          </p:cNvPr>
          <p:cNvSpPr/>
          <p:nvPr/>
        </p:nvSpPr>
        <p:spPr>
          <a:xfrm>
            <a:off x="4686340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BCC39BA1-5E46-AB8A-415E-0E542AFC8EBE}"/>
              </a:ext>
            </a:extLst>
          </p:cNvPr>
          <p:cNvSpPr/>
          <p:nvPr/>
        </p:nvSpPr>
        <p:spPr>
          <a:xfrm>
            <a:off x="3479531" y="3304646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3AFC865C-1DC8-AEB1-B71D-59C22E529CFD}"/>
              </a:ext>
            </a:extLst>
          </p:cNvPr>
          <p:cNvSpPr/>
          <p:nvPr/>
        </p:nvSpPr>
        <p:spPr>
          <a:xfrm>
            <a:off x="3805956" y="2009977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E9DA3F-9CBD-8DF7-34D0-7DE29CD30E5A}"/>
              </a:ext>
            </a:extLst>
          </p:cNvPr>
          <p:cNvSpPr/>
          <p:nvPr/>
        </p:nvSpPr>
        <p:spPr>
          <a:xfrm>
            <a:off x="4671922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6290A8BA-1723-E73C-A5AE-DA79882AA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831009"/>
            <a:ext cx="900000" cy="900000"/>
          </a:xfrm>
          <a:prstGeom prst="rect">
            <a:avLst/>
          </a:prstGeom>
        </p:spPr>
      </p:pic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B7C2D3CF-756E-77E4-143F-21203E38B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70" y="3034646"/>
            <a:ext cx="900000" cy="900000"/>
          </a:xfrm>
          <a:prstGeom prst="rect">
            <a:avLst/>
          </a:prstGeom>
        </p:spPr>
      </p:pic>
      <p:pic>
        <p:nvPicPr>
          <p:cNvPr id="42" name="図 41" descr="アイコン&#10;&#10;自動的に生成された説明">
            <a:extLst>
              <a:ext uri="{FF2B5EF4-FFF2-40B4-BE49-F238E27FC236}">
                <a16:creationId xmlns:a16="http://schemas.microsoft.com/office/drawing/2014/main" id="{0DFFD2A6-E994-3537-9841-8EA76FC49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39977"/>
            <a:ext cx="900000" cy="900000"/>
          </a:xfrm>
          <a:prstGeom prst="rect">
            <a:avLst/>
          </a:prstGeom>
        </p:spPr>
      </p:pic>
      <p:pic>
        <p:nvPicPr>
          <p:cNvPr id="44" name="図 43" descr="ボール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EDCD658B-7128-159C-C680-01EC132E9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8" y="5173422"/>
            <a:ext cx="900000" cy="900000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7FAF2A66-EF4F-FE5B-73F0-242A556E5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F5B05EE8-7F82-95AD-95DD-D183EE3E0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42" y="5180790"/>
            <a:ext cx="900000" cy="900000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CBE5F4B2-1F73-4E38-ED52-C91DED7960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53" name="図 52" descr="ロゴ, アイコン&#10;&#10;自動的に生成された説明">
            <a:extLst>
              <a:ext uri="{FF2B5EF4-FFF2-40B4-BE49-F238E27FC236}">
                <a16:creationId xmlns:a16="http://schemas.microsoft.com/office/drawing/2014/main" id="{1D015321-8B1D-427D-C08F-D7D6F77A7B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1" y="3034646"/>
            <a:ext cx="900000" cy="900000"/>
          </a:xfrm>
          <a:prstGeom prst="rect">
            <a:avLst/>
          </a:prstGeom>
        </p:spPr>
      </p:pic>
      <p:pic>
        <p:nvPicPr>
          <p:cNvPr id="55" name="図 54" descr="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8096D128-5585-20CA-B3C0-F4731F9A21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1741813"/>
            <a:ext cx="900000" cy="900000"/>
          </a:xfrm>
          <a:prstGeom prst="rect">
            <a:avLst/>
          </a:prstGeom>
        </p:spPr>
      </p:pic>
      <p:pic>
        <p:nvPicPr>
          <p:cNvPr id="57" name="図 56" descr="アイコン&#10;&#10;自動的に生成された説明">
            <a:extLst>
              <a:ext uri="{FF2B5EF4-FFF2-40B4-BE49-F238E27FC236}">
                <a16:creationId xmlns:a16="http://schemas.microsoft.com/office/drawing/2014/main" id="{A233CFBC-C983-3A88-DB86-F743F9786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12" y="83100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A29C39F6-FBBC-C9F5-F5D2-189E8CA9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楕円 12">
            <a:extLst>
              <a:ext uri="{FF2B5EF4-FFF2-40B4-BE49-F238E27FC236}">
                <a16:creationId xmlns:a16="http://schemas.microsoft.com/office/drawing/2014/main" id="{5547860F-971C-43AF-1A58-86443DC1817B}"/>
              </a:ext>
            </a:extLst>
          </p:cNvPr>
          <p:cNvSpPr/>
          <p:nvPr/>
        </p:nvSpPr>
        <p:spPr>
          <a:xfrm>
            <a:off x="8033828" y="201374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F48AEC4-4965-D602-F4DF-A058A555B3A4}"/>
              </a:ext>
            </a:extLst>
          </p:cNvPr>
          <p:cNvSpPr/>
          <p:nvPr/>
        </p:nvSpPr>
        <p:spPr>
          <a:xfrm>
            <a:off x="7133828" y="5445082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0ECE3EE3-E476-4C06-48D8-C19D5178E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6" y="5180790"/>
            <a:ext cx="900000" cy="900000"/>
          </a:xfrm>
          <a:prstGeom prst="rect">
            <a:avLst/>
          </a:prstGeom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48906328-175E-D5E5-5A08-AC39FE62AE62}"/>
              </a:ext>
            </a:extLst>
          </p:cNvPr>
          <p:cNvSpPr/>
          <p:nvPr/>
        </p:nvSpPr>
        <p:spPr>
          <a:xfrm>
            <a:off x="3805956" y="4550790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E9DA3F-9CBD-8DF7-34D0-7DE29CD30E5A}"/>
              </a:ext>
            </a:extLst>
          </p:cNvPr>
          <p:cNvSpPr/>
          <p:nvPr/>
        </p:nvSpPr>
        <p:spPr>
          <a:xfrm>
            <a:off x="4671922" y="1101009"/>
            <a:ext cx="360000" cy="36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20000" sy="120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374F0E-3FE6-C5CD-0CCB-8AFF2D90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922" y="831009"/>
            <a:ext cx="900000" cy="900000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15D56043-DD87-159B-AB09-12DA4F0B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6" y="4280790"/>
            <a:ext cx="900000" cy="900000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C98F3B5F-E33E-25F4-266C-DFD2A88AF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4374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" sx="120000" sy="120000" algn="ctr" rotWithShape="0">
            <a:schemeClr val="bg1">
              <a:alpha val="50000"/>
            </a:schemeClr>
          </a:outerShdw>
        </a:effectLst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</Words>
  <Application>Microsoft Office PowerPoint</Application>
  <PresentationFormat>ワイド画面</PresentationFormat>
  <Paragraphs>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ctwk0127</cp:lastModifiedBy>
  <cp:revision>33</cp:revision>
  <dcterms:created xsi:type="dcterms:W3CDTF">2023-10-28T05:56:28Z</dcterms:created>
  <dcterms:modified xsi:type="dcterms:W3CDTF">2024-07-07T11:26:10Z</dcterms:modified>
</cp:coreProperties>
</file>