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399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デルタ版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</Words>
  <Application>Microsoft Office PowerPoint</Application>
  <PresentationFormat>ワイド画面</PresentationFormat>
  <Paragraphs>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16</cp:revision>
  <dcterms:created xsi:type="dcterms:W3CDTF">2023-10-28T05:56:28Z</dcterms:created>
  <dcterms:modified xsi:type="dcterms:W3CDTF">2023-11-02T18:32:15Z</dcterms:modified>
</cp:coreProperties>
</file>