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5273E05B-396B-A3D1-9475-92AD8EEF786E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donu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</Words>
  <Application>Microsoft Office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2</cp:revision>
  <dcterms:created xsi:type="dcterms:W3CDTF">2023-10-28T05:56:28Z</dcterms:created>
  <dcterms:modified xsi:type="dcterms:W3CDTF">2023-10-31T06:13:48Z</dcterms:modified>
</cp:coreProperties>
</file>