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72" r:id="rId18"/>
    <p:sldId id="271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66E"/>
    <a:srgbClr val="FDD978"/>
    <a:srgbClr val="C68E53"/>
    <a:srgbClr val="B27525"/>
    <a:srgbClr val="C78E54"/>
    <a:srgbClr val="F6CB57"/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10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 rot="18900000">
            <a:off x="4648542" y="4763167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 rot="2700000">
            <a:off x="6049659" y="4765964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>
            <a:off x="4068280" y="4399662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>
            <a:off x="6633093" y="4399662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1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7C77AF4D-80D2-5254-AED9-01EF1A2F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7C0025-C5D8-507A-7913-2A21B922F32A}"/>
              </a:ext>
            </a:extLst>
          </p:cNvPr>
          <p:cNvSpPr txBox="1"/>
          <p:nvPr/>
        </p:nvSpPr>
        <p:spPr>
          <a:xfrm>
            <a:off x="985652" y="1703451"/>
            <a:ext cx="5894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>
                <a:ln w="12700">
                  <a:solidFill>
                    <a:srgbClr val="FFFFFF"/>
                  </a:solidFill>
                </a:ln>
                <a:latin typeface="Rounded Mplus 1c" panose="020B0502020203020207" pitchFamily="50" charset="-128"/>
                <a:ea typeface="Rounded Mplus 1c" panose="020B0502020203020207" pitchFamily="50" charset="-128"/>
                <a:cs typeface="Rounded Mplus 1c" panose="020B0502020203020207" pitchFamily="50" charset="-128"/>
              </a:rPr>
              <a:t>ゼータ</a:t>
            </a:r>
            <a:r>
              <a:rPr kumimoji="1" lang="ja-JP" altLang="en-US" sz="7200" dirty="0">
                <a:ln w="12700">
                  <a:solidFill>
                    <a:srgbClr val="FFFFFF"/>
                  </a:solidFill>
                </a:ln>
                <a:latin typeface="Rounded Mplus 1c" panose="020B0502020203020207" pitchFamily="50" charset="-128"/>
                <a:ea typeface="Rounded Mplus 1c" panose="020B0502020203020207" pitchFamily="50" charset="-128"/>
                <a:cs typeface="Rounded Mplus 1c" panose="020B0502020203020207" pitchFamily="50" charset="-128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28168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E540FD-7E6D-F7C9-ED73-4259DC4EB027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rgbClr val="FDD9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フローチャート: 照合 104">
            <a:extLst>
              <a:ext uri="{FF2B5EF4-FFF2-40B4-BE49-F238E27FC236}">
                <a16:creationId xmlns:a16="http://schemas.microsoft.com/office/drawing/2014/main" id="{549586E8-65F8-7BAE-BEE5-EDAC9F6BE087}"/>
              </a:ext>
            </a:extLst>
          </p:cNvPr>
          <p:cNvSpPr/>
          <p:nvPr/>
        </p:nvSpPr>
        <p:spPr>
          <a:xfrm rot="900000">
            <a:off x="5738945" y="375555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フローチャート: 照合 106">
            <a:extLst>
              <a:ext uri="{FF2B5EF4-FFF2-40B4-BE49-F238E27FC236}">
                <a16:creationId xmlns:a16="http://schemas.microsoft.com/office/drawing/2014/main" id="{71637BDB-7F7E-F537-ED64-9C2E3155DD47}"/>
              </a:ext>
            </a:extLst>
          </p:cNvPr>
          <p:cNvSpPr/>
          <p:nvPr/>
        </p:nvSpPr>
        <p:spPr>
          <a:xfrm rot="2700000">
            <a:off x="5555998" y="-351001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フローチャート: 照合 107">
            <a:extLst>
              <a:ext uri="{FF2B5EF4-FFF2-40B4-BE49-F238E27FC236}">
                <a16:creationId xmlns:a16="http://schemas.microsoft.com/office/drawing/2014/main" id="{1970EF8C-DB9A-90AC-730D-1D32F2B55B76}"/>
              </a:ext>
            </a:extLst>
          </p:cNvPr>
          <p:cNvSpPr/>
          <p:nvPr/>
        </p:nvSpPr>
        <p:spPr>
          <a:xfrm rot="8100000">
            <a:off x="5555997" y="-351002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フローチャート: 照合 108">
            <a:extLst>
              <a:ext uri="{FF2B5EF4-FFF2-40B4-BE49-F238E27FC236}">
                <a16:creationId xmlns:a16="http://schemas.microsoft.com/office/drawing/2014/main" id="{ACF063C7-3AA4-A74C-6F1B-62C840DE3FB8}"/>
              </a:ext>
            </a:extLst>
          </p:cNvPr>
          <p:cNvSpPr/>
          <p:nvPr/>
        </p:nvSpPr>
        <p:spPr>
          <a:xfrm rot="-900000">
            <a:off x="5738943" y="36244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フローチャート: 照合 109">
            <a:extLst>
              <a:ext uri="{FF2B5EF4-FFF2-40B4-BE49-F238E27FC236}">
                <a16:creationId xmlns:a16="http://schemas.microsoft.com/office/drawing/2014/main" id="{0D27700F-3D2F-C864-E1CC-5832B957309D}"/>
              </a:ext>
            </a:extLst>
          </p:cNvPr>
          <p:cNvSpPr/>
          <p:nvPr/>
        </p:nvSpPr>
        <p:spPr>
          <a:xfrm rot="4500000">
            <a:off x="5732387" y="368997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フローチャート: 照合 110">
            <a:extLst>
              <a:ext uri="{FF2B5EF4-FFF2-40B4-BE49-F238E27FC236}">
                <a16:creationId xmlns:a16="http://schemas.microsoft.com/office/drawing/2014/main" id="{1057B580-C105-6402-1D41-23A13A4E05E1}"/>
              </a:ext>
            </a:extLst>
          </p:cNvPr>
          <p:cNvSpPr/>
          <p:nvPr/>
        </p:nvSpPr>
        <p:spPr>
          <a:xfrm rot="-4500000">
            <a:off x="5719270" y="35588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2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DA0CD337-EA46-3C4A-8527-45EC7124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7" y="904874"/>
            <a:ext cx="5143503" cy="1543051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745719" y="2222678"/>
            <a:ext cx="2700000" cy="27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27A9A2A0-4FA2-7E48-47F9-0B19D9623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0713">
            <a:off x="7742074" y="2630207"/>
            <a:ext cx="900000" cy="90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981C66B5-A167-9194-0DE6-688818E79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6" y="4439366"/>
            <a:ext cx="1260000" cy="1260000"/>
          </a:xfrm>
          <a:prstGeom prst="rect">
            <a:avLst/>
          </a:prstGeom>
        </p:spPr>
      </p:pic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7AF86B6-3295-9E00-D291-C39E350ED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5856">
            <a:off x="3642710" y="2602581"/>
            <a:ext cx="720000" cy="720000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BD239880-2E09-2C37-A64D-DE0780574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526">
            <a:off x="7337642" y="4621947"/>
            <a:ext cx="1080000" cy="1080000"/>
          </a:xfrm>
          <a:prstGeom prst="rect">
            <a:avLst/>
          </a:prstGeom>
        </p:spPr>
      </p:pic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35" name="図 34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533D3F0-E380-14DA-14D6-F7CFB629F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18" y="2219310"/>
            <a:ext cx="342824" cy="489748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19" y="2312678"/>
            <a:ext cx="2520000" cy="2520000"/>
          </a:xfrm>
          <a:prstGeom prst="rect">
            <a:avLst/>
          </a:prstGeom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EF484482-5791-A2CA-4CEB-AFFA19E7C7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19" y="524915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E2B715-3D46-EE2B-F2A2-6BDCA4C0E274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CEFFA6-49D3-D1CA-E3A8-E1C238CDCF62}"/>
              </a:ext>
            </a:extLst>
          </p:cNvPr>
          <p:cNvSpPr/>
          <p:nvPr/>
        </p:nvSpPr>
        <p:spPr>
          <a:xfrm>
            <a:off x="3936000" y="1269000"/>
            <a:ext cx="4320000" cy="43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C0EF826C-9BF6-C96D-DAF1-6CAB211E8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116000" y="1432656"/>
            <a:ext cx="3960000" cy="39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0" y="1539000"/>
            <a:ext cx="378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41C5D21F-3B23-5878-44B8-C8F0845F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6A53CF-147D-FF9C-2F4D-8D55DE0665B1}"/>
              </a:ext>
            </a:extLst>
          </p:cNvPr>
          <p:cNvSpPr txBox="1"/>
          <p:nvPr/>
        </p:nvSpPr>
        <p:spPr>
          <a:xfrm>
            <a:off x="1393371" y="696686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完成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4A6695-02CB-5CD9-CA12-2893F7ACB493}"/>
              </a:ext>
            </a:extLst>
          </p:cNvPr>
          <p:cNvSpPr txBox="1"/>
          <p:nvPr/>
        </p:nvSpPr>
        <p:spPr>
          <a:xfrm>
            <a:off x="9244148" y="696686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未完成</a:t>
            </a:r>
          </a:p>
        </p:txBody>
      </p:sp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855978D3-5BA8-82B5-9BC7-C312A7541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09" y="4697790"/>
            <a:ext cx="720000" cy="720000"/>
          </a:xfrm>
          <a:prstGeom prst="rect">
            <a:avLst/>
          </a:prstGeom>
        </p:spPr>
      </p:pic>
      <p:pic>
        <p:nvPicPr>
          <p:cNvPr id="7" name="図 6" descr="ウィンドウ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0517EE62-FA10-42CB-7A32-7112286DF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34" y="2109493"/>
            <a:ext cx="720000" cy="72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B93BD0FA-B7C0-0FA1-8374-DC41BA3CA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19" y="1401055"/>
            <a:ext cx="720000" cy="720000"/>
          </a:xfrm>
          <a:prstGeom prst="rect">
            <a:avLst/>
          </a:prstGeom>
        </p:spPr>
      </p:pic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E6DB596E-FA78-6735-6138-3A96E3DFD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86" y="2026921"/>
            <a:ext cx="720000" cy="720000"/>
          </a:xfrm>
          <a:prstGeom prst="rect">
            <a:avLst/>
          </a:prstGeom>
        </p:spPr>
      </p:pic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79706594-A760-3078-B04C-BA8B29DA4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03" y="4374652"/>
            <a:ext cx="720000" cy="720000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1A44AF5E-1A41-F9F5-63BE-F13411A18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99" y="3332635"/>
            <a:ext cx="720000" cy="720000"/>
          </a:xfrm>
          <a:prstGeom prst="rect">
            <a:avLst/>
          </a:prstGeom>
        </p:spPr>
      </p:pic>
      <p:pic>
        <p:nvPicPr>
          <p:cNvPr id="25" name="図 24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173145D-8162-2148-1CC7-BE04C74DE5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37" y="2095955"/>
            <a:ext cx="720000" cy="720000"/>
          </a:xfrm>
          <a:prstGeom prst="rect">
            <a:avLst/>
          </a:prstGeom>
        </p:spPr>
      </p:pic>
      <p:pic>
        <p:nvPicPr>
          <p:cNvPr id="27" name="図 26" descr="ボール, 挿絵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E394825D-5FA0-BA3E-F7E7-FC0D18387E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92" y="2603863"/>
            <a:ext cx="720000" cy="72000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5B001E06-BBD3-14F9-8DCF-D1A07CC6C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74" y="3435521"/>
            <a:ext cx="720000" cy="720000"/>
          </a:xfrm>
          <a:prstGeom prst="rect">
            <a:avLst/>
          </a:prstGeom>
        </p:spPr>
      </p:pic>
      <p:pic>
        <p:nvPicPr>
          <p:cNvPr id="31" name="図 30" descr="アイコン&#10;&#10;自動的に生成された説明">
            <a:extLst>
              <a:ext uri="{FF2B5EF4-FFF2-40B4-BE49-F238E27FC236}">
                <a16:creationId xmlns:a16="http://schemas.microsoft.com/office/drawing/2014/main" id="{1DEF2A25-80F2-9265-7F54-3890462805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76" y="3075521"/>
            <a:ext cx="720000" cy="720000"/>
          </a:xfrm>
          <a:prstGeom prst="rect">
            <a:avLst/>
          </a:prstGeom>
        </p:spPr>
      </p:pic>
      <p:pic>
        <p:nvPicPr>
          <p:cNvPr id="33" name="図 32" descr="アイコン&#10;&#10;自動的に生成された説明">
            <a:extLst>
              <a:ext uri="{FF2B5EF4-FFF2-40B4-BE49-F238E27FC236}">
                <a16:creationId xmlns:a16="http://schemas.microsoft.com/office/drawing/2014/main" id="{2739C547-D71F-01A1-2365-40016BD5CD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54" y="2963863"/>
            <a:ext cx="720000" cy="720000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1A61FF2-CA1C-25C2-FB6E-74DAC8F52B94}"/>
              </a:ext>
            </a:extLst>
          </p:cNvPr>
          <p:cNvCxnSpPr/>
          <p:nvPr/>
        </p:nvCxnSpPr>
        <p:spPr>
          <a:xfrm flipH="1">
            <a:off x="5077097" y="813110"/>
            <a:ext cx="75004" cy="503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6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8AA9BA37-40C8-A6B1-BA04-20DF2F8C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16" y="5498740"/>
            <a:ext cx="900000" cy="900000"/>
          </a:xfrm>
          <a:prstGeom prst="rect">
            <a:avLst/>
          </a:prstGeom>
        </p:spPr>
      </p:pic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950BC751-2417-4092-2583-4787A0ED5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4280790"/>
            <a:ext cx="900000" cy="900000"/>
          </a:xfrm>
          <a:prstGeom prst="rect">
            <a:avLst/>
          </a:prstGeo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059D44A6-3528-DC5E-D55D-F05304EE0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796841"/>
            <a:ext cx="900000" cy="900000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D87C639B-0869-02FD-CDF8-6207FBBC73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43749"/>
            <a:ext cx="900000" cy="90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39BB6AF3-D1FA-EE46-A123-12C4A94E9A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70" y="3022258"/>
            <a:ext cx="900000" cy="900000"/>
          </a:xfrm>
          <a:prstGeom prst="rect">
            <a:avLst/>
          </a:prstGeom>
        </p:spPr>
      </p:pic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E01F9F4A-2392-C0E2-881E-9F026C501D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28" y="4219271"/>
            <a:ext cx="900000" cy="900000"/>
          </a:xfrm>
          <a:prstGeom prst="rect">
            <a:avLst/>
          </a:prstGeom>
        </p:spPr>
      </p:pic>
      <p:pic>
        <p:nvPicPr>
          <p:cNvPr id="14" name="図 13" descr="ボール, 挿絵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6E98BE31-28DF-2C41-09DB-215235A881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5143159"/>
            <a:ext cx="918000" cy="918000"/>
          </a:xfrm>
          <a:prstGeom prst="rect">
            <a:avLst/>
          </a:prstGeom>
        </p:spPr>
      </p:pic>
      <p:pic>
        <p:nvPicPr>
          <p:cNvPr id="18" name="図 17" descr="アイコン&#10;&#10;自動的に生成された説明">
            <a:extLst>
              <a:ext uri="{FF2B5EF4-FFF2-40B4-BE49-F238E27FC236}">
                <a16:creationId xmlns:a16="http://schemas.microsoft.com/office/drawing/2014/main" id="{74054000-7677-D4ED-337A-4DC80DB11D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75082"/>
            <a:ext cx="900000" cy="900000"/>
          </a:xfrm>
          <a:prstGeom prst="rect">
            <a:avLst/>
          </a:prstGeom>
        </p:spPr>
      </p:pic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BB3F3270-F3D2-0A11-A9B7-7BBA49FD48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1" y="3032354"/>
            <a:ext cx="900000" cy="900000"/>
          </a:xfrm>
          <a:prstGeom prst="rect">
            <a:avLst/>
          </a:prstGeom>
        </p:spPr>
      </p:pic>
      <p:pic>
        <p:nvPicPr>
          <p:cNvPr id="26" name="図 25" descr="ウィンドウ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AEA942AB-E187-22F0-8D94-133511564A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47134"/>
            <a:ext cx="900000" cy="90000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B63D9F2C-9A4B-A48C-216C-496B3B7F21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40" y="833863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10" name="図 9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6BA75744-39F2-CDD8-7BC4-91BBC9FB2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3" name="図 2" descr="図形, 円&#10;&#10;自動的に生成された説明">
            <a:extLst>
              <a:ext uri="{FF2B5EF4-FFF2-40B4-BE49-F238E27FC236}">
                <a16:creationId xmlns:a16="http://schemas.microsoft.com/office/drawing/2014/main" id="{E3DC0768-CA3E-6B75-3A63-69926C176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2" y="796841"/>
            <a:ext cx="900000" cy="900000"/>
          </a:xfrm>
          <a:prstGeom prst="rect">
            <a:avLst/>
          </a:prstGeom>
        </p:spPr>
      </p:pic>
      <p:pic>
        <p:nvPicPr>
          <p:cNvPr id="5" name="図 4" descr="図形, 円&#10;&#10;自動的に生成された説明">
            <a:extLst>
              <a:ext uri="{FF2B5EF4-FFF2-40B4-BE49-F238E27FC236}">
                <a16:creationId xmlns:a16="http://schemas.microsoft.com/office/drawing/2014/main" id="{48A01BDB-C957-07D6-592F-EAADE4292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8" name="図 7" descr="図形, 円&#10;&#10;自動的に生成された説明">
            <a:extLst>
              <a:ext uri="{FF2B5EF4-FFF2-40B4-BE49-F238E27FC236}">
                <a16:creationId xmlns:a16="http://schemas.microsoft.com/office/drawing/2014/main" id="{1429A445-0814-FE44-DAD4-559A9B253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" sx="120000" sy="120000" algn="ctr" rotWithShape="0">
            <a:schemeClr val="bg1">
              <a:alpha val="50000"/>
            </a:schemeClr>
          </a:outerShdw>
        </a:effectLst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</Words>
  <Application>Microsoft Office PowerPoint</Application>
  <PresentationFormat>ワイド画面</PresentationFormat>
  <Paragraphs>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mini-わくわく</vt:lpstr>
      <vt:lpstr>Rounded Mplus 1c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22</cp:revision>
  <dcterms:created xsi:type="dcterms:W3CDTF">2023-10-28T05:56:28Z</dcterms:created>
  <dcterms:modified xsi:type="dcterms:W3CDTF">2023-11-08T10:41:47Z</dcterms:modified>
</cp:coreProperties>
</file>