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3" r:id="rId17"/>
    <p:sldId id="272" r:id="rId18"/>
    <p:sldId id="271" r:id="rId19"/>
    <p:sldId id="27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66E"/>
    <a:srgbClr val="FDD978"/>
    <a:srgbClr val="C68E53"/>
    <a:srgbClr val="B27525"/>
    <a:srgbClr val="C78E54"/>
    <a:srgbClr val="F6CB57"/>
    <a:srgbClr val="7A560C"/>
    <a:srgbClr val="EDE6EC"/>
    <a:srgbClr val="FEE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88AE5-15C1-ED66-8610-FCF608FAE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5581A4-29B2-E9BD-899A-4B314E48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5A3E4F-E1ED-3557-FE11-E4F405CF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4B083F-647E-FB46-F49E-F2DBE194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9BC0D1-F057-9FBD-0182-EBE17C22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1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48153-DDE8-412E-F2C8-C4AEDABC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041C1F-0844-EE7C-F6D4-3146E8A66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8F0B5A-B4AE-4B34-FEEA-D2D5B58F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D66EE-4B84-2A53-0FD0-023C1C7E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34926-0306-4C64-265E-2B5C43B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12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A3043E-6D65-3CA5-5546-8CEFA114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C0A64E-9945-FF0B-0A6D-824EF8CF1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FB1DC1-A95B-F840-055A-238C9515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9869AA-5554-B8DD-7445-CF76BC5D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0CCCB-CE64-0ECD-6185-E608DF46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67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CFCD7-B468-44D0-B2D4-2DDE160A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30EC63-B398-717E-218C-93BE68F7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7D3CB9-912C-D89E-6CB1-F516EBA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FCDA4-50E1-236D-23AE-0DDACAC6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B55A7-B23E-BC5B-B823-F7865F7E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18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2EA3C-8CFA-4510-35BE-8317D32F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331C60-E960-5BA7-56E5-F48A6636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478217-F9D0-451A-F175-ED080C43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C5CBDD-C6AB-7360-E7BA-5B382FD1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8C4654-B1F3-E836-818A-DE570C4B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5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825B4-3F9C-FD7E-8B92-F9293B4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20993-BC40-EC5C-FC38-386F47E09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08C5CC-A4CD-86EE-E045-4E1FE1817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BC0913-BBD2-5B1C-7177-59EAAA68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E357B6-AAB1-A02F-0BCC-41759AD2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6142D2-9B78-47B2-01FA-09084E14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2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8971D-2047-17D6-CFFE-C1460C6B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BC91E3-F358-54AE-F4E7-128022DC9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1AC38D-B221-55CB-EB73-4629513E7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EB5B3B-10F2-F911-1F94-5E800D24E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80425D-C7C8-2180-75FF-DA96D1B63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0502819-5C4F-6670-8706-ABB7A3BA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E77BE0-5B2B-FB08-B71F-DD87BE6A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1BE4A9-6062-FD93-21FD-FE8F7DBA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32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28FA8-443D-6A2E-4279-B77B3498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ECFAFD-48AB-3CC8-DB47-7FAE400B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3BB4A4-307F-881B-44BE-0D164E83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D24811-4A16-F76A-828C-DF9DBB64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58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032F98-9902-25B5-2341-64AEE6AB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4D9140-458F-FEF1-9E00-55C14591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B12F60-280D-2282-84ED-F6F653E6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62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FE89D-7936-3159-4AAD-C92A4036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A8098-3D5E-D7D8-7F26-AF938843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6B2D2E-2B33-5AE7-B051-EE7BDCAF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46AD36-B827-6D8C-3E1C-9FC982D1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EBA39A-49CF-0850-BBA7-EBB22FCA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DDD2C0-3D94-E706-AD43-344D3790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54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20DC0-15BD-4881-283F-6E6BC88A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88786C-9908-8E32-941C-6DFB404B7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4FB27D-5F75-D9D2-0BBB-8718626D2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8F56F5-9AA1-1685-2192-DCE1F086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43A553-DB6F-52BD-AAD4-1B4E349F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234A2E-8609-DE1B-D5A9-3F971AA3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72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FE0635-3A1E-176B-0604-B0E099CF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AB7F4E-9355-85DE-D6C4-D7AAA8710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4257F9-F3E7-23A7-C969-6AC946658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E54B-C8F3-4E2F-AEEF-7EF4ED04F042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BAD493-3331-253E-879D-1C8F36C44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A4AA6-E72E-91D9-8829-F60EFF540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16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10.png"/><Relationship Id="rId10" Type="http://schemas.openxmlformats.org/officeDocument/2006/relationships/image" Target="../media/image32.png"/><Relationship Id="rId4" Type="http://schemas.openxmlformats.org/officeDocument/2006/relationships/image" Target="../media/image16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12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BED878DB-4F51-1508-D8DB-0D28AB8C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08" y="0"/>
            <a:ext cx="3933983" cy="6858000"/>
          </a:xfrm>
          <a:prstGeom prst="rect">
            <a:avLst/>
          </a:prstGeom>
        </p:spPr>
      </p:pic>
      <p:pic>
        <p:nvPicPr>
          <p:cNvPr id="13" name="Picture 2" descr="シャボン玉のイラスト">
            <a:extLst>
              <a:ext uri="{FF2B5EF4-FFF2-40B4-BE49-F238E27FC236}">
                <a16:creationId xmlns:a16="http://schemas.microsoft.com/office/drawing/2014/main" id="{5F8F1F3E-B742-B933-078A-44A051C2E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4253345" y="232233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91764C8-D9BD-6E1E-F928-855E080CAAA6}"/>
              </a:ext>
            </a:extLst>
          </p:cNvPr>
          <p:cNvCxnSpPr>
            <a:cxnSpLocks/>
          </p:cNvCxnSpPr>
          <p:nvPr/>
        </p:nvCxnSpPr>
        <p:spPr>
          <a:xfrm>
            <a:off x="4253345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6B5C915-DB3D-F1DD-87E3-101B797012C2}"/>
              </a:ext>
            </a:extLst>
          </p:cNvPr>
          <p:cNvCxnSpPr>
            <a:cxnSpLocks/>
          </p:cNvCxnSpPr>
          <p:nvPr/>
        </p:nvCxnSpPr>
        <p:spPr>
          <a:xfrm>
            <a:off x="7970631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AD51392-F379-1C7C-B639-6C5478810404}"/>
              </a:ext>
            </a:extLst>
          </p:cNvPr>
          <p:cNvCxnSpPr>
            <a:cxnSpLocks/>
          </p:cNvCxnSpPr>
          <p:nvPr/>
        </p:nvCxnSpPr>
        <p:spPr>
          <a:xfrm>
            <a:off x="4196341" y="6797963"/>
            <a:ext cx="3836193" cy="0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 descr="図形, 円&#10;&#10;自動的に生成された説明">
            <a:extLst>
              <a:ext uri="{FF2B5EF4-FFF2-40B4-BE49-F238E27FC236}">
                <a16:creationId xmlns:a16="http://schemas.microsoft.com/office/drawing/2014/main" id="{25A3B447-D530-0534-74E0-20D3F9129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82" y="5400337"/>
            <a:ext cx="1337590" cy="1337590"/>
          </a:xfrm>
          <a:prstGeom prst="rect">
            <a:avLst/>
          </a:prstGeom>
        </p:spPr>
      </p:pic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C0E97C3F-D57D-E233-2759-EA2550E733F6}"/>
              </a:ext>
            </a:extLst>
          </p:cNvPr>
          <p:cNvSpPr txBox="1"/>
          <p:nvPr/>
        </p:nvSpPr>
        <p:spPr>
          <a:xfrm>
            <a:off x="4169216" y="101604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スコア</a:t>
            </a:r>
          </a:p>
        </p:txBody>
      </p:sp>
      <p:pic>
        <p:nvPicPr>
          <p:cNvPr id="22" name="Picture 2" descr="シャボン玉のイラスト">
            <a:extLst>
              <a:ext uri="{FF2B5EF4-FFF2-40B4-BE49-F238E27FC236}">
                <a16:creationId xmlns:a16="http://schemas.microsoft.com/office/drawing/2014/main" id="{B88822B9-8BFC-8D58-97C0-B0F567DF2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6774827" y="266669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17">
            <a:extLst>
              <a:ext uri="{FF2B5EF4-FFF2-40B4-BE49-F238E27FC236}">
                <a16:creationId xmlns:a16="http://schemas.microsoft.com/office/drawing/2014/main" id="{91252757-C3AD-B012-13E1-356821B69120}"/>
              </a:ext>
            </a:extLst>
          </p:cNvPr>
          <p:cNvSpPr txBox="1"/>
          <p:nvPr/>
        </p:nvSpPr>
        <p:spPr>
          <a:xfrm>
            <a:off x="6690698" y="136040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ネクスト</a:t>
            </a:r>
            <a:endParaRPr kumimoji="1" lang="ja-JP" altLang="en-US" sz="2000" dirty="0">
              <a:ln w="285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  <p:pic>
        <p:nvPicPr>
          <p:cNvPr id="25" name="図 24" descr="図形, 円&#10;&#10;自動的に生成された説明">
            <a:extLst>
              <a:ext uri="{FF2B5EF4-FFF2-40B4-BE49-F238E27FC236}">
                <a16:creationId xmlns:a16="http://schemas.microsoft.com/office/drawing/2014/main" id="{027F978E-C5B8-50BB-AD16-C666EE2F9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40" y="545291"/>
            <a:ext cx="508098" cy="5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3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AD49F3-8F5D-20A2-1EB4-48C6DAF5C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輸送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20F4C94D-6ABA-9592-FB39-FADE0BB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C2509C3D-67B1-1A4D-5A44-1135BFB11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1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A15A959-FA32-07CA-3085-28F7D03FF69D}"/>
              </a:ext>
            </a:extLst>
          </p:cNvPr>
          <p:cNvSpPr/>
          <p:nvPr/>
        </p:nvSpPr>
        <p:spPr>
          <a:xfrm>
            <a:off x="5962650" y="123826"/>
            <a:ext cx="266700" cy="3884462"/>
          </a:xfrm>
          <a:prstGeom prst="rect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723E812-6500-66AF-1CC9-EAED217676EE}"/>
              </a:ext>
            </a:extLst>
          </p:cNvPr>
          <p:cNvSpPr/>
          <p:nvPr/>
        </p:nvSpPr>
        <p:spPr>
          <a:xfrm rot="18900000">
            <a:off x="4648542" y="4763167"/>
            <a:ext cx="1490629" cy="1490629"/>
          </a:xfrm>
          <a:custGeom>
            <a:avLst/>
            <a:gdLst>
              <a:gd name="connsiteX0" fmla="*/ 1490629 w 1490629"/>
              <a:gd name="connsiteY0" fmla="*/ 0 h 1490629"/>
              <a:gd name="connsiteX1" fmla="*/ 1490629 w 1490629"/>
              <a:gd name="connsiteY1" fmla="*/ 316865 h 1490629"/>
              <a:gd name="connsiteX2" fmla="*/ 316865 w 1490629"/>
              <a:gd name="connsiteY2" fmla="*/ 316865 h 1490629"/>
              <a:gd name="connsiteX3" fmla="*/ 316865 w 1490629"/>
              <a:gd name="connsiteY3" fmla="*/ 1490629 h 1490629"/>
              <a:gd name="connsiteX4" fmla="*/ 0 w 1490629"/>
              <a:gd name="connsiteY4" fmla="*/ 1490629 h 1490629"/>
              <a:gd name="connsiteX5" fmla="*/ 0 w 1490629"/>
              <a:gd name="connsiteY5" fmla="*/ 2319 h 1490629"/>
              <a:gd name="connsiteX6" fmla="*/ 2319 w 1490629"/>
              <a:gd name="connsiteY6" fmla="*/ 2319 h 1490629"/>
              <a:gd name="connsiteX7" fmla="*/ 2319 w 1490629"/>
              <a:gd name="connsiteY7" fmla="*/ 0 h 14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0629" h="1490629">
                <a:moveTo>
                  <a:pt x="1490629" y="0"/>
                </a:moveTo>
                <a:lnTo>
                  <a:pt x="1490629" y="316865"/>
                </a:lnTo>
                <a:lnTo>
                  <a:pt x="316865" y="316865"/>
                </a:lnTo>
                <a:lnTo>
                  <a:pt x="316865" y="1490629"/>
                </a:lnTo>
                <a:lnTo>
                  <a:pt x="0" y="1490629"/>
                </a:lnTo>
                <a:lnTo>
                  <a:pt x="0" y="2319"/>
                </a:lnTo>
                <a:lnTo>
                  <a:pt x="2319" y="2319"/>
                </a:lnTo>
                <a:lnTo>
                  <a:pt x="2319" y="0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E8EB4481-8385-8A83-FA84-13A707843181}"/>
              </a:ext>
            </a:extLst>
          </p:cNvPr>
          <p:cNvSpPr/>
          <p:nvPr/>
        </p:nvSpPr>
        <p:spPr>
          <a:xfrm rot="2700000">
            <a:off x="6049659" y="4765964"/>
            <a:ext cx="1498937" cy="1491584"/>
          </a:xfrm>
          <a:custGeom>
            <a:avLst/>
            <a:gdLst>
              <a:gd name="connsiteX0" fmla="*/ 0 w 1498937"/>
              <a:gd name="connsiteY0" fmla="*/ 0 h 1491584"/>
              <a:gd name="connsiteX1" fmla="*/ 1488310 w 1498937"/>
              <a:gd name="connsiteY1" fmla="*/ 0 h 1491584"/>
              <a:gd name="connsiteX2" fmla="*/ 1488310 w 1498937"/>
              <a:gd name="connsiteY2" fmla="*/ 1331 h 1491584"/>
              <a:gd name="connsiteX3" fmla="*/ 1489633 w 1498937"/>
              <a:gd name="connsiteY3" fmla="*/ 1323 h 1491584"/>
              <a:gd name="connsiteX4" fmla="*/ 1498937 w 1498937"/>
              <a:gd name="connsiteY4" fmla="*/ 1489603 h 1491584"/>
              <a:gd name="connsiteX5" fmla="*/ 1182078 w 1498937"/>
              <a:gd name="connsiteY5" fmla="*/ 1491584 h 1491584"/>
              <a:gd name="connsiteX6" fmla="*/ 1174734 w 1498937"/>
              <a:gd name="connsiteY6" fmla="*/ 316865 h 1491584"/>
              <a:gd name="connsiteX7" fmla="*/ 0 w 1498937"/>
              <a:gd name="connsiteY7" fmla="*/ 316865 h 149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937" h="1491584">
                <a:moveTo>
                  <a:pt x="0" y="0"/>
                </a:moveTo>
                <a:lnTo>
                  <a:pt x="1488310" y="0"/>
                </a:lnTo>
                <a:lnTo>
                  <a:pt x="1488310" y="1331"/>
                </a:lnTo>
                <a:lnTo>
                  <a:pt x="1489633" y="1323"/>
                </a:lnTo>
                <a:lnTo>
                  <a:pt x="1498937" y="1489603"/>
                </a:lnTo>
                <a:lnTo>
                  <a:pt x="1182078" y="1491584"/>
                </a:lnTo>
                <a:lnTo>
                  <a:pt x="1174734" y="316865"/>
                </a:lnTo>
                <a:lnTo>
                  <a:pt x="0" y="316865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1422056-9DDF-970F-ED46-97EBD7EDAD0B}"/>
              </a:ext>
            </a:extLst>
          </p:cNvPr>
          <p:cNvSpPr/>
          <p:nvPr/>
        </p:nvSpPr>
        <p:spPr>
          <a:xfrm>
            <a:off x="4981303" y="3879105"/>
            <a:ext cx="2229394" cy="1332412"/>
          </a:xfrm>
          <a:prstGeom prst="ellipse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8B21F57-2945-5F12-A3F9-41868BBFC695}"/>
              </a:ext>
            </a:extLst>
          </p:cNvPr>
          <p:cNvSpPr/>
          <p:nvPr/>
        </p:nvSpPr>
        <p:spPr>
          <a:xfrm>
            <a:off x="5376000" y="4185311"/>
            <a:ext cx="1440000" cy="720000"/>
          </a:xfrm>
          <a:prstGeom prst="ellipse">
            <a:avLst/>
          </a:prstGeom>
          <a:solidFill>
            <a:srgbClr val="B27525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01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A15A959-FA32-07CA-3085-28F7D03FF69D}"/>
              </a:ext>
            </a:extLst>
          </p:cNvPr>
          <p:cNvSpPr/>
          <p:nvPr/>
        </p:nvSpPr>
        <p:spPr>
          <a:xfrm>
            <a:off x="5962650" y="123826"/>
            <a:ext cx="266700" cy="3884462"/>
          </a:xfrm>
          <a:prstGeom prst="rect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723E812-6500-66AF-1CC9-EAED217676EE}"/>
              </a:ext>
            </a:extLst>
          </p:cNvPr>
          <p:cNvSpPr/>
          <p:nvPr/>
        </p:nvSpPr>
        <p:spPr>
          <a:xfrm>
            <a:off x="4068280" y="4399662"/>
            <a:ext cx="1490629" cy="1490629"/>
          </a:xfrm>
          <a:custGeom>
            <a:avLst/>
            <a:gdLst>
              <a:gd name="connsiteX0" fmla="*/ 1490629 w 1490629"/>
              <a:gd name="connsiteY0" fmla="*/ 0 h 1490629"/>
              <a:gd name="connsiteX1" fmla="*/ 1490629 w 1490629"/>
              <a:gd name="connsiteY1" fmla="*/ 316865 h 1490629"/>
              <a:gd name="connsiteX2" fmla="*/ 316865 w 1490629"/>
              <a:gd name="connsiteY2" fmla="*/ 316865 h 1490629"/>
              <a:gd name="connsiteX3" fmla="*/ 316865 w 1490629"/>
              <a:gd name="connsiteY3" fmla="*/ 1490629 h 1490629"/>
              <a:gd name="connsiteX4" fmla="*/ 0 w 1490629"/>
              <a:gd name="connsiteY4" fmla="*/ 1490629 h 1490629"/>
              <a:gd name="connsiteX5" fmla="*/ 0 w 1490629"/>
              <a:gd name="connsiteY5" fmla="*/ 2319 h 1490629"/>
              <a:gd name="connsiteX6" fmla="*/ 2319 w 1490629"/>
              <a:gd name="connsiteY6" fmla="*/ 2319 h 1490629"/>
              <a:gd name="connsiteX7" fmla="*/ 2319 w 1490629"/>
              <a:gd name="connsiteY7" fmla="*/ 0 h 14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0629" h="1490629">
                <a:moveTo>
                  <a:pt x="1490629" y="0"/>
                </a:moveTo>
                <a:lnTo>
                  <a:pt x="1490629" y="316865"/>
                </a:lnTo>
                <a:lnTo>
                  <a:pt x="316865" y="316865"/>
                </a:lnTo>
                <a:lnTo>
                  <a:pt x="316865" y="1490629"/>
                </a:lnTo>
                <a:lnTo>
                  <a:pt x="0" y="1490629"/>
                </a:lnTo>
                <a:lnTo>
                  <a:pt x="0" y="2319"/>
                </a:lnTo>
                <a:lnTo>
                  <a:pt x="2319" y="2319"/>
                </a:lnTo>
                <a:lnTo>
                  <a:pt x="2319" y="0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E8EB4481-8385-8A83-FA84-13A707843181}"/>
              </a:ext>
            </a:extLst>
          </p:cNvPr>
          <p:cNvSpPr/>
          <p:nvPr/>
        </p:nvSpPr>
        <p:spPr>
          <a:xfrm>
            <a:off x="6633093" y="4399662"/>
            <a:ext cx="1498937" cy="1491584"/>
          </a:xfrm>
          <a:custGeom>
            <a:avLst/>
            <a:gdLst>
              <a:gd name="connsiteX0" fmla="*/ 0 w 1498937"/>
              <a:gd name="connsiteY0" fmla="*/ 0 h 1491584"/>
              <a:gd name="connsiteX1" fmla="*/ 1488310 w 1498937"/>
              <a:gd name="connsiteY1" fmla="*/ 0 h 1491584"/>
              <a:gd name="connsiteX2" fmla="*/ 1488310 w 1498937"/>
              <a:gd name="connsiteY2" fmla="*/ 1331 h 1491584"/>
              <a:gd name="connsiteX3" fmla="*/ 1489633 w 1498937"/>
              <a:gd name="connsiteY3" fmla="*/ 1323 h 1491584"/>
              <a:gd name="connsiteX4" fmla="*/ 1498937 w 1498937"/>
              <a:gd name="connsiteY4" fmla="*/ 1489603 h 1491584"/>
              <a:gd name="connsiteX5" fmla="*/ 1182078 w 1498937"/>
              <a:gd name="connsiteY5" fmla="*/ 1491584 h 1491584"/>
              <a:gd name="connsiteX6" fmla="*/ 1174734 w 1498937"/>
              <a:gd name="connsiteY6" fmla="*/ 316865 h 1491584"/>
              <a:gd name="connsiteX7" fmla="*/ 0 w 1498937"/>
              <a:gd name="connsiteY7" fmla="*/ 316865 h 149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937" h="1491584">
                <a:moveTo>
                  <a:pt x="0" y="0"/>
                </a:moveTo>
                <a:lnTo>
                  <a:pt x="1488310" y="0"/>
                </a:lnTo>
                <a:lnTo>
                  <a:pt x="1488310" y="1331"/>
                </a:lnTo>
                <a:lnTo>
                  <a:pt x="1489633" y="1323"/>
                </a:lnTo>
                <a:lnTo>
                  <a:pt x="1498937" y="1489603"/>
                </a:lnTo>
                <a:lnTo>
                  <a:pt x="1182078" y="1491584"/>
                </a:lnTo>
                <a:lnTo>
                  <a:pt x="1174734" y="316865"/>
                </a:lnTo>
                <a:lnTo>
                  <a:pt x="0" y="316865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1422056-9DDF-970F-ED46-97EBD7EDAD0B}"/>
              </a:ext>
            </a:extLst>
          </p:cNvPr>
          <p:cNvSpPr/>
          <p:nvPr/>
        </p:nvSpPr>
        <p:spPr>
          <a:xfrm>
            <a:off x="4981303" y="3879105"/>
            <a:ext cx="2229394" cy="1332412"/>
          </a:xfrm>
          <a:prstGeom prst="ellipse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8B21F57-2945-5F12-A3F9-41868BBFC695}"/>
              </a:ext>
            </a:extLst>
          </p:cNvPr>
          <p:cNvSpPr/>
          <p:nvPr/>
        </p:nvSpPr>
        <p:spPr>
          <a:xfrm>
            <a:off x="5376000" y="4185311"/>
            <a:ext cx="1440000" cy="720000"/>
          </a:xfrm>
          <a:prstGeom prst="ellipse">
            <a:avLst/>
          </a:prstGeom>
          <a:solidFill>
            <a:srgbClr val="B27525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61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7C77AF4D-80D2-5254-AED9-01EF1A2F4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12192000" cy="36576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47C0025-C5D8-507A-7913-2A21B922F32A}"/>
              </a:ext>
            </a:extLst>
          </p:cNvPr>
          <p:cNvSpPr txBox="1"/>
          <p:nvPr/>
        </p:nvSpPr>
        <p:spPr>
          <a:xfrm>
            <a:off x="985652" y="1703451"/>
            <a:ext cx="5894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dirty="0">
                <a:ln w="12700">
                  <a:solidFill>
                    <a:srgbClr val="FFFFFF"/>
                  </a:solidFill>
                </a:ln>
                <a:latin typeface="Rounded Mplus 1c" panose="020B0502020203020207" pitchFamily="50" charset="-128"/>
                <a:ea typeface="Rounded Mplus 1c" panose="020B0502020203020207" pitchFamily="50" charset="-128"/>
                <a:cs typeface="Rounded Mplus 1c" panose="020B0502020203020207" pitchFamily="50" charset="-128"/>
              </a:rPr>
              <a:t>ゼータ</a:t>
            </a:r>
            <a:r>
              <a:rPr kumimoji="1" lang="ja-JP" altLang="en-US" sz="7200" dirty="0">
                <a:ln w="12700">
                  <a:solidFill>
                    <a:srgbClr val="FFFFFF"/>
                  </a:solidFill>
                </a:ln>
                <a:latin typeface="Rounded Mplus 1c" panose="020B0502020203020207" pitchFamily="50" charset="-128"/>
                <a:ea typeface="Rounded Mplus 1c" panose="020B0502020203020207" pitchFamily="50" charset="-128"/>
                <a:cs typeface="Rounded Mplus 1c" panose="020B0502020203020207" pitchFamily="50" charset="-128"/>
              </a:rPr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1281683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E540FD-7E6D-F7C9-ED73-4259DC4EB027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  <a:solidFill>
            <a:srgbClr val="FDD9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フローチャート: 照合 104">
            <a:extLst>
              <a:ext uri="{FF2B5EF4-FFF2-40B4-BE49-F238E27FC236}">
                <a16:creationId xmlns:a16="http://schemas.microsoft.com/office/drawing/2014/main" id="{549586E8-65F8-7BAE-BEE5-EDAC9F6BE087}"/>
              </a:ext>
            </a:extLst>
          </p:cNvPr>
          <p:cNvSpPr/>
          <p:nvPr/>
        </p:nvSpPr>
        <p:spPr>
          <a:xfrm rot="900000">
            <a:off x="5738945" y="375555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7" name="フローチャート: 照合 106">
            <a:extLst>
              <a:ext uri="{FF2B5EF4-FFF2-40B4-BE49-F238E27FC236}">
                <a16:creationId xmlns:a16="http://schemas.microsoft.com/office/drawing/2014/main" id="{71637BDB-7F7E-F537-ED64-9C2E3155DD47}"/>
              </a:ext>
            </a:extLst>
          </p:cNvPr>
          <p:cNvSpPr/>
          <p:nvPr/>
        </p:nvSpPr>
        <p:spPr>
          <a:xfrm rot="2700000">
            <a:off x="5555998" y="-351001"/>
            <a:ext cx="1080000" cy="756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8" name="フローチャート: 照合 107">
            <a:extLst>
              <a:ext uri="{FF2B5EF4-FFF2-40B4-BE49-F238E27FC236}">
                <a16:creationId xmlns:a16="http://schemas.microsoft.com/office/drawing/2014/main" id="{1970EF8C-DB9A-90AC-730D-1D32F2B55B76}"/>
              </a:ext>
            </a:extLst>
          </p:cNvPr>
          <p:cNvSpPr/>
          <p:nvPr/>
        </p:nvSpPr>
        <p:spPr>
          <a:xfrm rot="8100000">
            <a:off x="5555997" y="-351002"/>
            <a:ext cx="1080000" cy="756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9" name="フローチャート: 照合 108">
            <a:extLst>
              <a:ext uri="{FF2B5EF4-FFF2-40B4-BE49-F238E27FC236}">
                <a16:creationId xmlns:a16="http://schemas.microsoft.com/office/drawing/2014/main" id="{ACF063C7-3AA4-A74C-6F1B-62C840DE3FB8}"/>
              </a:ext>
            </a:extLst>
          </p:cNvPr>
          <p:cNvSpPr/>
          <p:nvPr/>
        </p:nvSpPr>
        <p:spPr>
          <a:xfrm rot="-900000">
            <a:off x="5738943" y="362441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0" name="フローチャート: 照合 109">
            <a:extLst>
              <a:ext uri="{FF2B5EF4-FFF2-40B4-BE49-F238E27FC236}">
                <a16:creationId xmlns:a16="http://schemas.microsoft.com/office/drawing/2014/main" id="{0D27700F-3D2F-C864-E1CC-5832B957309D}"/>
              </a:ext>
            </a:extLst>
          </p:cNvPr>
          <p:cNvSpPr/>
          <p:nvPr/>
        </p:nvSpPr>
        <p:spPr>
          <a:xfrm rot="4500000">
            <a:off x="5732387" y="368997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1" name="フローチャート: 照合 110">
            <a:extLst>
              <a:ext uri="{FF2B5EF4-FFF2-40B4-BE49-F238E27FC236}">
                <a16:creationId xmlns:a16="http://schemas.microsoft.com/office/drawing/2014/main" id="{1057B580-C105-6402-1D41-23A13A4E05E1}"/>
              </a:ext>
            </a:extLst>
          </p:cNvPr>
          <p:cNvSpPr/>
          <p:nvPr/>
        </p:nvSpPr>
        <p:spPr>
          <a:xfrm rot="-4500000">
            <a:off x="5719270" y="355881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20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シーン, 傘 が含まれている画像&#10;&#10;自動的に生成された説明">
            <a:extLst>
              <a:ext uri="{FF2B5EF4-FFF2-40B4-BE49-F238E27FC236}">
                <a16:creationId xmlns:a16="http://schemas.microsoft.com/office/drawing/2014/main" id="{9C533349-275D-AB4B-373A-1F4470C0E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15624"/>
            <a:ext cx="5400000" cy="5400000"/>
          </a:xfrm>
          <a:prstGeom prst="rect">
            <a:avLst/>
          </a:prstGeom>
        </p:spPr>
      </p:pic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DA0CD337-EA46-3C4A-8527-45EC71243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7" y="904874"/>
            <a:ext cx="5143503" cy="1543051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95D2596C-33BD-97C1-094F-993F624DD4F2}"/>
              </a:ext>
            </a:extLst>
          </p:cNvPr>
          <p:cNvSpPr/>
          <p:nvPr/>
        </p:nvSpPr>
        <p:spPr>
          <a:xfrm>
            <a:off x="4745719" y="2222678"/>
            <a:ext cx="2700000" cy="270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10000" sy="110000" algn="ct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27A9A2A0-4FA2-7E48-47F9-0B19D9623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0713">
            <a:off x="7742074" y="2630207"/>
            <a:ext cx="900000" cy="900000"/>
          </a:xfrm>
          <a:prstGeom prst="rect">
            <a:avLst/>
          </a:prstGeom>
        </p:spPr>
      </p:pic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981C66B5-A167-9194-0DE6-688818E790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6" y="4439366"/>
            <a:ext cx="1260000" cy="1260000"/>
          </a:xfrm>
          <a:prstGeom prst="rect">
            <a:avLst/>
          </a:prstGeom>
        </p:spPr>
      </p:pic>
      <p:pic>
        <p:nvPicPr>
          <p:cNvPr id="11" name="図 10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37AF86B6-3295-9E00-D291-C39E350EDE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5856">
            <a:off x="3642710" y="2602581"/>
            <a:ext cx="720000" cy="720000"/>
          </a:xfrm>
          <a:prstGeom prst="rect">
            <a:avLst/>
          </a:prstGeom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BD239880-2E09-2C37-A64D-DE0780574B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9526">
            <a:off x="7337642" y="4621947"/>
            <a:ext cx="1080000" cy="1080000"/>
          </a:xfrm>
          <a:prstGeom prst="rect">
            <a:avLst/>
          </a:prstGeom>
        </p:spPr>
      </p:pic>
      <p:pic>
        <p:nvPicPr>
          <p:cNvPr id="30" name="図 29" descr="光 が含まれている画像&#10;&#10;自動的に生成された説明">
            <a:extLst>
              <a:ext uri="{FF2B5EF4-FFF2-40B4-BE49-F238E27FC236}">
                <a16:creationId xmlns:a16="http://schemas.microsoft.com/office/drawing/2014/main" id="{517AFA1D-5859-A176-0C7B-70DE4E984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0"/>
          <a:stretch/>
        </p:blipFill>
        <p:spPr>
          <a:xfrm>
            <a:off x="3665360" y="715624"/>
            <a:ext cx="756466" cy="681365"/>
          </a:xfrm>
          <a:prstGeom prst="rect">
            <a:avLst/>
          </a:prstGeom>
        </p:spPr>
      </p:pic>
      <p:pic>
        <p:nvPicPr>
          <p:cNvPr id="31" name="図 30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3201E0D-26F2-30A5-67E8-59E699062A7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1" b="-1"/>
          <a:stretch/>
        </p:blipFill>
        <p:spPr>
          <a:xfrm>
            <a:off x="8025123" y="715624"/>
            <a:ext cx="756466" cy="869486"/>
          </a:xfrm>
          <a:prstGeom prst="rect">
            <a:avLst/>
          </a:prstGeom>
        </p:spPr>
      </p:pic>
      <p:pic>
        <p:nvPicPr>
          <p:cNvPr id="32" name="図 31" descr="光 が含まれている画像&#10;&#10;自動的に生成された説明">
            <a:extLst>
              <a:ext uri="{FF2B5EF4-FFF2-40B4-BE49-F238E27FC236}">
                <a16:creationId xmlns:a16="http://schemas.microsoft.com/office/drawing/2014/main" id="{97318450-B7C2-1DDD-29FB-0E93C30B1B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63" y="3870829"/>
            <a:ext cx="478680" cy="683828"/>
          </a:xfrm>
          <a:prstGeom prst="rect">
            <a:avLst/>
          </a:prstGeom>
        </p:spPr>
      </p:pic>
      <p:pic>
        <p:nvPicPr>
          <p:cNvPr id="33" name="図 32" descr="光 が含まれている画像&#10;&#10;自動的に生成された説明">
            <a:extLst>
              <a:ext uri="{FF2B5EF4-FFF2-40B4-BE49-F238E27FC236}">
                <a16:creationId xmlns:a16="http://schemas.microsoft.com/office/drawing/2014/main" id="{6E08AF0D-783F-288D-56D1-C819C9A12BD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16"/>
          <a:stretch/>
        </p:blipFill>
        <p:spPr>
          <a:xfrm>
            <a:off x="4604435" y="5401215"/>
            <a:ext cx="673209" cy="714409"/>
          </a:xfrm>
          <a:prstGeom prst="rect">
            <a:avLst/>
          </a:prstGeom>
        </p:spPr>
      </p:pic>
      <p:pic>
        <p:nvPicPr>
          <p:cNvPr id="34" name="図 33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627784C-2721-7C15-104C-1E1997C0C20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68"/>
          <a:stretch/>
        </p:blipFill>
        <p:spPr>
          <a:xfrm>
            <a:off x="6947008" y="5629870"/>
            <a:ext cx="462423" cy="485754"/>
          </a:xfrm>
          <a:prstGeom prst="rect">
            <a:avLst/>
          </a:prstGeom>
        </p:spPr>
      </p:pic>
      <p:pic>
        <p:nvPicPr>
          <p:cNvPr id="35" name="図 34" descr="光 が含まれている画像&#10;&#10;自動的に生成された説明">
            <a:extLst>
              <a:ext uri="{FF2B5EF4-FFF2-40B4-BE49-F238E27FC236}">
                <a16:creationId xmlns:a16="http://schemas.microsoft.com/office/drawing/2014/main" id="{9533D3F0-E380-14DA-14D6-F7CFB629F3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18" y="2219310"/>
            <a:ext cx="342824" cy="489748"/>
          </a:xfrm>
          <a:prstGeom prst="rect">
            <a:avLst/>
          </a:prstGeom>
        </p:spPr>
      </p:pic>
      <p:pic>
        <p:nvPicPr>
          <p:cNvPr id="52" name="図 51" descr="アイコン&#10;&#10;自動的に生成された説明">
            <a:extLst>
              <a:ext uri="{FF2B5EF4-FFF2-40B4-BE49-F238E27FC236}">
                <a16:creationId xmlns:a16="http://schemas.microsoft.com/office/drawing/2014/main" id="{D156C2B5-5CB7-C98A-A2E4-7525C53122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19" y="2312678"/>
            <a:ext cx="2520000" cy="2520000"/>
          </a:xfrm>
          <a:prstGeom prst="rect">
            <a:avLst/>
          </a:prstGeom>
        </p:spPr>
      </p:pic>
      <p:pic>
        <p:nvPicPr>
          <p:cNvPr id="54" name="図 53" descr="アイコン&#10;&#10;自動的に生成された説明">
            <a:extLst>
              <a:ext uri="{FF2B5EF4-FFF2-40B4-BE49-F238E27FC236}">
                <a16:creationId xmlns:a16="http://schemas.microsoft.com/office/drawing/2014/main" id="{EF484482-5791-A2CA-4CEB-AFFA19E7C7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719" y="524915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44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2E2B715-3D46-EE2B-F2A2-6BDCA4C0E274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ECEFFA6-49D3-D1CA-E3A8-E1C238CDCF62}"/>
              </a:ext>
            </a:extLst>
          </p:cNvPr>
          <p:cNvSpPr/>
          <p:nvPr/>
        </p:nvSpPr>
        <p:spPr>
          <a:xfrm>
            <a:off x="3936000" y="1269000"/>
            <a:ext cx="4320000" cy="43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C0EF826C-9BF6-C96D-DAF1-6CAB211E8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93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シーン, 傘 が含まれている画像&#10;&#10;自動的に生成された説明">
            <a:extLst>
              <a:ext uri="{FF2B5EF4-FFF2-40B4-BE49-F238E27FC236}">
                <a16:creationId xmlns:a16="http://schemas.microsoft.com/office/drawing/2014/main" id="{9C533349-275D-AB4B-373A-1F4470C0E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15624"/>
            <a:ext cx="5400000" cy="5400000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95D2596C-33BD-97C1-094F-993F624DD4F2}"/>
              </a:ext>
            </a:extLst>
          </p:cNvPr>
          <p:cNvSpPr/>
          <p:nvPr/>
        </p:nvSpPr>
        <p:spPr>
          <a:xfrm>
            <a:off x="4116000" y="1432656"/>
            <a:ext cx="3960000" cy="396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10000" sy="110000" algn="ct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 descr="光 が含まれている画像&#10;&#10;自動的に生成された説明">
            <a:extLst>
              <a:ext uri="{FF2B5EF4-FFF2-40B4-BE49-F238E27FC236}">
                <a16:creationId xmlns:a16="http://schemas.microsoft.com/office/drawing/2014/main" id="{517AFA1D-5859-A176-0C7B-70DE4E9846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0"/>
          <a:stretch/>
        </p:blipFill>
        <p:spPr>
          <a:xfrm>
            <a:off x="3665360" y="715624"/>
            <a:ext cx="756466" cy="681365"/>
          </a:xfrm>
          <a:prstGeom prst="rect">
            <a:avLst/>
          </a:prstGeom>
        </p:spPr>
      </p:pic>
      <p:pic>
        <p:nvPicPr>
          <p:cNvPr id="31" name="図 30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3201E0D-26F2-30A5-67E8-59E699062A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1" b="-1"/>
          <a:stretch/>
        </p:blipFill>
        <p:spPr>
          <a:xfrm>
            <a:off x="8025123" y="715624"/>
            <a:ext cx="756466" cy="869486"/>
          </a:xfrm>
          <a:prstGeom prst="rect">
            <a:avLst/>
          </a:prstGeom>
        </p:spPr>
      </p:pic>
      <p:pic>
        <p:nvPicPr>
          <p:cNvPr id="32" name="図 31" descr="光 が含まれている画像&#10;&#10;自動的に生成された説明">
            <a:extLst>
              <a:ext uri="{FF2B5EF4-FFF2-40B4-BE49-F238E27FC236}">
                <a16:creationId xmlns:a16="http://schemas.microsoft.com/office/drawing/2014/main" id="{97318450-B7C2-1DDD-29FB-0E93C30B1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63" y="3870829"/>
            <a:ext cx="478680" cy="683828"/>
          </a:xfrm>
          <a:prstGeom prst="rect">
            <a:avLst/>
          </a:prstGeom>
        </p:spPr>
      </p:pic>
      <p:pic>
        <p:nvPicPr>
          <p:cNvPr id="33" name="図 32" descr="光 が含まれている画像&#10;&#10;自動的に生成された説明">
            <a:extLst>
              <a:ext uri="{FF2B5EF4-FFF2-40B4-BE49-F238E27FC236}">
                <a16:creationId xmlns:a16="http://schemas.microsoft.com/office/drawing/2014/main" id="{6E08AF0D-783F-288D-56D1-C819C9A1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16"/>
          <a:stretch/>
        </p:blipFill>
        <p:spPr>
          <a:xfrm>
            <a:off x="4604435" y="5401215"/>
            <a:ext cx="673209" cy="714409"/>
          </a:xfrm>
          <a:prstGeom prst="rect">
            <a:avLst/>
          </a:prstGeom>
        </p:spPr>
      </p:pic>
      <p:pic>
        <p:nvPicPr>
          <p:cNvPr id="34" name="図 33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627784C-2721-7C15-104C-1E1997C0C2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68"/>
          <a:stretch/>
        </p:blipFill>
        <p:spPr>
          <a:xfrm>
            <a:off x="6947008" y="5629870"/>
            <a:ext cx="462423" cy="485754"/>
          </a:xfrm>
          <a:prstGeom prst="rect">
            <a:avLst/>
          </a:prstGeom>
        </p:spPr>
      </p:pic>
      <p:pic>
        <p:nvPicPr>
          <p:cNvPr id="52" name="図 51" descr="アイコン&#10;&#10;自動的に生成された説明">
            <a:extLst>
              <a:ext uri="{FF2B5EF4-FFF2-40B4-BE49-F238E27FC236}">
                <a16:creationId xmlns:a16="http://schemas.microsoft.com/office/drawing/2014/main" id="{D156C2B5-5CB7-C98A-A2E4-7525C5312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000" y="1539000"/>
            <a:ext cx="378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4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41C5D21F-3B23-5878-44B8-C8F0845F0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62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6A53CF-147D-FF9C-2F4D-8D55DE0665B1}"/>
              </a:ext>
            </a:extLst>
          </p:cNvPr>
          <p:cNvSpPr txBox="1"/>
          <p:nvPr/>
        </p:nvSpPr>
        <p:spPr>
          <a:xfrm>
            <a:off x="1393371" y="696686"/>
            <a:ext cx="206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完成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74A6695-02CB-5CD9-CA12-2893F7ACB493}"/>
              </a:ext>
            </a:extLst>
          </p:cNvPr>
          <p:cNvSpPr txBox="1"/>
          <p:nvPr/>
        </p:nvSpPr>
        <p:spPr>
          <a:xfrm>
            <a:off x="9244148" y="696686"/>
            <a:ext cx="206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未完成</a:t>
            </a:r>
          </a:p>
        </p:txBody>
      </p:sp>
      <p:pic>
        <p:nvPicPr>
          <p:cNvPr id="5" name="図 4" descr="ロゴ, アイコン&#10;&#10;自動的に生成された説明">
            <a:extLst>
              <a:ext uri="{FF2B5EF4-FFF2-40B4-BE49-F238E27FC236}">
                <a16:creationId xmlns:a16="http://schemas.microsoft.com/office/drawing/2014/main" id="{855978D3-5BA8-82B5-9BC7-C312A7541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919" y="3323863"/>
            <a:ext cx="720000" cy="720000"/>
          </a:xfrm>
          <a:prstGeom prst="rect">
            <a:avLst/>
          </a:prstGeom>
        </p:spPr>
      </p:pic>
      <p:pic>
        <p:nvPicPr>
          <p:cNvPr id="7" name="図 6" descr="ウィンドウ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0517EE62-FA10-42CB-7A32-7112286DF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1168487"/>
            <a:ext cx="720000" cy="720000"/>
          </a:xfrm>
          <a:prstGeom prst="rect">
            <a:avLst/>
          </a:prstGeom>
        </p:spPr>
      </p:pic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B93BD0FA-B7C0-0FA1-8374-DC41BA3CAA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19" y="1401055"/>
            <a:ext cx="720000" cy="720000"/>
          </a:xfrm>
          <a:prstGeom prst="rect">
            <a:avLst/>
          </a:prstGeom>
        </p:spPr>
      </p:pic>
      <p:pic>
        <p:nvPicPr>
          <p:cNvPr id="19" name="図 18" descr="アイコン&#10;&#10;自動的に生成された説明">
            <a:extLst>
              <a:ext uri="{FF2B5EF4-FFF2-40B4-BE49-F238E27FC236}">
                <a16:creationId xmlns:a16="http://schemas.microsoft.com/office/drawing/2014/main" id="{E6DB596E-FA78-6735-6138-3A96E3DFDB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101" y="2243863"/>
            <a:ext cx="720000" cy="720000"/>
          </a:xfrm>
          <a:prstGeom prst="rect">
            <a:avLst/>
          </a:prstGeom>
        </p:spPr>
      </p:pic>
      <p:pic>
        <p:nvPicPr>
          <p:cNvPr id="21" name="図 20" descr="アイコン&#10;&#10;自動的に生成された説明">
            <a:extLst>
              <a:ext uri="{FF2B5EF4-FFF2-40B4-BE49-F238E27FC236}">
                <a16:creationId xmlns:a16="http://schemas.microsoft.com/office/drawing/2014/main" id="{79706594-A760-3078-B04C-BA8B29DA4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148" y="1735955"/>
            <a:ext cx="720000" cy="720000"/>
          </a:xfrm>
          <a:prstGeom prst="rect">
            <a:avLst/>
          </a:prstGeom>
        </p:spPr>
      </p:pic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1A44AF5E-1A41-F9F5-63BE-F13411A18C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900" y="1989000"/>
            <a:ext cx="720000" cy="720000"/>
          </a:xfrm>
          <a:prstGeom prst="rect">
            <a:avLst/>
          </a:prstGeom>
        </p:spPr>
      </p:pic>
      <p:pic>
        <p:nvPicPr>
          <p:cNvPr id="25" name="図 24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9173145D-8162-2148-1CC7-BE04C74DE5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337" y="2095955"/>
            <a:ext cx="720000" cy="720000"/>
          </a:xfrm>
          <a:prstGeom prst="rect">
            <a:avLst/>
          </a:prstGeom>
        </p:spPr>
      </p:pic>
      <p:pic>
        <p:nvPicPr>
          <p:cNvPr id="27" name="図 26" descr="ボール, 挿絵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E394825D-5FA0-BA3E-F7E7-FC0D18387E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092" y="2603863"/>
            <a:ext cx="720000" cy="720000"/>
          </a:xfrm>
          <a:prstGeom prst="rect">
            <a:avLst/>
          </a:prstGeom>
        </p:spPr>
      </p:pic>
      <p:pic>
        <p:nvPicPr>
          <p:cNvPr id="29" name="図 28" descr="アイコン&#10;&#10;自動的に生成された説明">
            <a:extLst>
              <a:ext uri="{FF2B5EF4-FFF2-40B4-BE49-F238E27FC236}">
                <a16:creationId xmlns:a16="http://schemas.microsoft.com/office/drawing/2014/main" id="{5B001E06-BBD3-14F9-8DCF-D1A07CC6C1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74" y="3435521"/>
            <a:ext cx="720000" cy="720000"/>
          </a:xfrm>
          <a:prstGeom prst="rect">
            <a:avLst/>
          </a:prstGeom>
        </p:spPr>
      </p:pic>
      <p:pic>
        <p:nvPicPr>
          <p:cNvPr id="31" name="図 30" descr="アイコン&#10;&#10;自動的に生成された説明">
            <a:extLst>
              <a:ext uri="{FF2B5EF4-FFF2-40B4-BE49-F238E27FC236}">
                <a16:creationId xmlns:a16="http://schemas.microsoft.com/office/drawing/2014/main" id="{1DEF2A25-80F2-9265-7F54-3890462805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337" y="2709000"/>
            <a:ext cx="720000" cy="720000"/>
          </a:xfrm>
          <a:prstGeom prst="rect">
            <a:avLst/>
          </a:prstGeom>
        </p:spPr>
      </p:pic>
      <p:pic>
        <p:nvPicPr>
          <p:cNvPr id="33" name="図 32" descr="アイコン&#10;&#10;自動的に生成された説明">
            <a:extLst>
              <a:ext uri="{FF2B5EF4-FFF2-40B4-BE49-F238E27FC236}">
                <a16:creationId xmlns:a16="http://schemas.microsoft.com/office/drawing/2014/main" id="{2739C547-D71F-01A1-2365-40016BD5CD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61" y="2963863"/>
            <a:ext cx="720000" cy="720000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C1A61FF2-CA1C-25C2-FB6E-74DAC8F52B94}"/>
              </a:ext>
            </a:extLst>
          </p:cNvPr>
          <p:cNvCxnSpPr/>
          <p:nvPr/>
        </p:nvCxnSpPr>
        <p:spPr>
          <a:xfrm flipH="1">
            <a:off x="5077097" y="813110"/>
            <a:ext cx="75004" cy="503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36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DC2B73-F005-BA58-DE8A-8204A1C3FB43}"/>
              </a:ext>
            </a:extLst>
          </p:cNvPr>
          <p:cNvSpPr txBox="1"/>
          <p:nvPr/>
        </p:nvSpPr>
        <p:spPr>
          <a:xfrm>
            <a:off x="0" y="3429000"/>
            <a:ext cx="12192000" cy="540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kumimoji="1"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ボール</a:t>
            </a:r>
            <a:r>
              <a:rPr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ゲーム</a:t>
            </a:r>
            <a:endParaRPr kumimoji="1" lang="ja-JP" altLang="en-US" sz="11500" spc="-2500" dirty="0">
              <a:ln w="76200">
                <a:solidFill>
                  <a:srgbClr val="5A1E16"/>
                </a:solidFill>
              </a:ln>
              <a:solidFill>
                <a:srgbClr val="F7B923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794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FA1C8FB-F772-03CD-A3BD-915E5DBDE5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8F066AA4-6758-B4BE-C49E-29A20942A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25" y="0"/>
            <a:ext cx="6865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6D987CF-B49F-C99A-8B1E-56FABEBC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57" y="464316"/>
            <a:ext cx="5823485" cy="5929367"/>
          </a:xfrm>
          <a:prstGeom prst="rect">
            <a:avLst/>
          </a:prstGeom>
        </p:spPr>
      </p:pic>
      <p:sp>
        <p:nvSpPr>
          <p:cNvPr id="4" name="円弧 3">
            <a:extLst>
              <a:ext uri="{FF2B5EF4-FFF2-40B4-BE49-F238E27FC236}">
                <a16:creationId xmlns:a16="http://schemas.microsoft.com/office/drawing/2014/main" id="{3E06C386-E852-2B17-236D-A2C7875718E4}"/>
              </a:ext>
            </a:extLst>
          </p:cNvPr>
          <p:cNvSpPr/>
          <p:nvPr/>
        </p:nvSpPr>
        <p:spPr>
          <a:xfrm>
            <a:off x="3815113" y="1535348"/>
            <a:ext cx="3960000" cy="3960000"/>
          </a:xfrm>
          <a:prstGeom prst="arc">
            <a:avLst>
              <a:gd name="adj1" fmla="val 16200000"/>
              <a:gd name="adj2" fmla="val 13825276"/>
            </a:avLst>
          </a:prstGeom>
          <a:ln w="1270000">
            <a:solidFill>
              <a:schemeClr val="accent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72854107-1855-1E7C-4474-726A4FD88FA2}"/>
              </a:ext>
            </a:extLst>
          </p:cNvPr>
          <p:cNvSpPr/>
          <p:nvPr/>
        </p:nvSpPr>
        <p:spPr>
          <a:xfrm rot="3184848">
            <a:off x="3972472" y="1149308"/>
            <a:ext cx="1814460" cy="1154076"/>
          </a:xfrm>
          <a:custGeom>
            <a:avLst/>
            <a:gdLst>
              <a:gd name="connsiteX0" fmla="*/ 0 w 1814460"/>
              <a:gd name="connsiteY0" fmla="*/ 791403 h 1154076"/>
              <a:gd name="connsiteX1" fmla="*/ 605869 w 1814460"/>
              <a:gd name="connsiteY1" fmla="*/ 32276 h 1154076"/>
              <a:gd name="connsiteX2" fmla="*/ 1242265 w 1814460"/>
              <a:gd name="connsiteY2" fmla="*/ 0 h 1154076"/>
              <a:gd name="connsiteX3" fmla="*/ 1814460 w 1814460"/>
              <a:gd name="connsiteY3" fmla="*/ 716935 h 1154076"/>
              <a:gd name="connsiteX4" fmla="*/ 1604313 w 1814460"/>
              <a:gd name="connsiteY4" fmla="*/ 1154076 h 1154076"/>
              <a:gd name="connsiteX5" fmla="*/ 182057 w 1814460"/>
              <a:gd name="connsiteY5" fmla="*/ 1154076 h 115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4460" h="1154076">
                <a:moveTo>
                  <a:pt x="0" y="791403"/>
                </a:moveTo>
                <a:lnTo>
                  <a:pt x="605869" y="32276"/>
                </a:lnTo>
                <a:lnTo>
                  <a:pt x="1242265" y="0"/>
                </a:lnTo>
                <a:lnTo>
                  <a:pt x="1814460" y="716935"/>
                </a:lnTo>
                <a:lnTo>
                  <a:pt x="1604313" y="1154076"/>
                </a:lnTo>
                <a:lnTo>
                  <a:pt x="182057" y="115407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9F5AE4D-5258-F6C2-5F80-0E2F8F4CAAE0}"/>
              </a:ext>
            </a:extLst>
          </p:cNvPr>
          <p:cNvSpPr/>
          <p:nvPr/>
        </p:nvSpPr>
        <p:spPr>
          <a:xfrm>
            <a:off x="4756150" y="1157287"/>
            <a:ext cx="780256" cy="87868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4AC9C56-8310-5C94-356D-AB7D78A0DFF3}"/>
              </a:ext>
            </a:extLst>
          </p:cNvPr>
          <p:cNvSpPr/>
          <p:nvPr/>
        </p:nvSpPr>
        <p:spPr>
          <a:xfrm>
            <a:off x="3926681" y="1126331"/>
            <a:ext cx="431006" cy="440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72A198B-FE1A-FF99-6B5F-E456A18CACD6}"/>
              </a:ext>
            </a:extLst>
          </p:cNvPr>
          <p:cNvSpPr/>
          <p:nvPr/>
        </p:nvSpPr>
        <p:spPr>
          <a:xfrm>
            <a:off x="4797114" y="2252963"/>
            <a:ext cx="514350" cy="4929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20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弧 3">
            <a:extLst>
              <a:ext uri="{FF2B5EF4-FFF2-40B4-BE49-F238E27FC236}">
                <a16:creationId xmlns:a16="http://schemas.microsoft.com/office/drawing/2014/main" id="{3E06C386-E852-2B17-236D-A2C7875718E4}"/>
              </a:ext>
            </a:extLst>
          </p:cNvPr>
          <p:cNvSpPr/>
          <p:nvPr/>
        </p:nvSpPr>
        <p:spPr>
          <a:xfrm>
            <a:off x="3815113" y="1535348"/>
            <a:ext cx="3960000" cy="3960000"/>
          </a:xfrm>
          <a:prstGeom prst="arc">
            <a:avLst>
              <a:gd name="adj1" fmla="val 16200000"/>
              <a:gd name="adj2" fmla="val 16181080"/>
            </a:avLst>
          </a:prstGeom>
          <a:ln w="1270000">
            <a:solidFill>
              <a:schemeClr val="accent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25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C11F4A2-8D2F-FB59-06C0-65FE7C0485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ロゴ, アイコン&#10;&#10;自動的に生成された説明">
            <a:extLst>
              <a:ext uri="{FF2B5EF4-FFF2-40B4-BE49-F238E27FC236}">
                <a16:creationId xmlns:a16="http://schemas.microsoft.com/office/drawing/2014/main" id="{D7A3933A-2E2D-DCB1-AC7F-F31FD8AE8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3CC834B5-2CD5-FC28-1B0B-17DB72627E55}"/>
              </a:ext>
            </a:extLst>
          </p:cNvPr>
          <p:cNvSpPr/>
          <p:nvPr/>
        </p:nvSpPr>
        <p:spPr>
          <a:xfrm rot="20910173">
            <a:off x="4015248" y="468073"/>
            <a:ext cx="445583" cy="177718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8DE876-BDB7-6DF4-AD3F-B6C35FA46B2A}"/>
              </a:ext>
            </a:extLst>
          </p:cNvPr>
          <p:cNvSpPr/>
          <p:nvPr/>
        </p:nvSpPr>
        <p:spPr>
          <a:xfrm rot="5006545">
            <a:off x="5403430" y="833004"/>
            <a:ext cx="255597" cy="16313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B800B0C-0F85-CE1B-4886-27226E6AC109}"/>
              </a:ext>
            </a:extLst>
          </p:cNvPr>
          <p:cNvSpPr/>
          <p:nvPr/>
        </p:nvSpPr>
        <p:spPr>
          <a:xfrm rot="6109647">
            <a:off x="5163641" y="1339622"/>
            <a:ext cx="573325" cy="127089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D612A28-D202-AE34-CC52-60FB018DBC2F}"/>
              </a:ext>
            </a:extLst>
          </p:cNvPr>
          <p:cNvSpPr/>
          <p:nvPr/>
        </p:nvSpPr>
        <p:spPr>
          <a:xfrm rot="19331957">
            <a:off x="7931260" y="5847014"/>
            <a:ext cx="555407" cy="18245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FB1E6FA-51CB-E55C-0859-A4A3F712E979}"/>
              </a:ext>
            </a:extLst>
          </p:cNvPr>
          <p:cNvSpPr/>
          <p:nvPr/>
        </p:nvSpPr>
        <p:spPr>
          <a:xfrm rot="21101030">
            <a:off x="5271332" y="139174"/>
            <a:ext cx="373572" cy="9486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82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3469ED80-2249-5AAE-4B40-004A15BD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48" name="図 47" descr="アイコン&#10;&#10;自動的に生成された説明">
            <a:extLst>
              <a:ext uri="{FF2B5EF4-FFF2-40B4-BE49-F238E27FC236}">
                <a16:creationId xmlns:a16="http://schemas.microsoft.com/office/drawing/2014/main" id="{81061D99-9C51-F284-939B-4B623D184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3" y="796841"/>
            <a:ext cx="900000" cy="900000"/>
          </a:xfrm>
          <a:prstGeom prst="rect">
            <a:avLst/>
          </a:prstGeom>
        </p:spPr>
      </p:pic>
      <p:pic>
        <p:nvPicPr>
          <p:cNvPr id="58" name="図 57" descr="アイコン&#10;&#10;自動的に生成された説明">
            <a:extLst>
              <a:ext uri="{FF2B5EF4-FFF2-40B4-BE49-F238E27FC236}">
                <a16:creationId xmlns:a16="http://schemas.microsoft.com/office/drawing/2014/main" id="{8AA9BA37-40C8-A6B1-BA04-20DF2F8C3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16" y="5498740"/>
            <a:ext cx="900000" cy="900000"/>
          </a:xfrm>
          <a:prstGeom prst="rect">
            <a:avLst/>
          </a:prstGeom>
        </p:spPr>
      </p:pic>
      <p:pic>
        <p:nvPicPr>
          <p:cNvPr id="62" name="図 61" descr="アイコン&#10;&#10;自動的に生成された説明">
            <a:extLst>
              <a:ext uri="{FF2B5EF4-FFF2-40B4-BE49-F238E27FC236}">
                <a16:creationId xmlns:a16="http://schemas.microsoft.com/office/drawing/2014/main" id="{950BC751-2417-4092-2583-4787A0ED58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7" y="4280790"/>
            <a:ext cx="900000" cy="900000"/>
          </a:xfrm>
          <a:prstGeom prst="rect">
            <a:avLst/>
          </a:prstGeom>
        </p:spPr>
      </p:pic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059D44A6-3528-DC5E-D55D-F05304EE04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28" y="796841"/>
            <a:ext cx="900000" cy="900000"/>
          </a:xfrm>
          <a:prstGeom prst="rect">
            <a:avLst/>
          </a:prstGeom>
        </p:spPr>
      </p:pic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D87C639B-0869-02FD-CDF8-6207FBBC73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28" y="1743749"/>
            <a:ext cx="900000" cy="900000"/>
          </a:xfrm>
          <a:prstGeom prst="rect">
            <a:avLst/>
          </a:prstGeom>
        </p:spPr>
      </p:pic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39BB6AF3-D1FA-EE46-A123-12C4A94E9A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470" y="3022258"/>
            <a:ext cx="900000" cy="900000"/>
          </a:xfrm>
          <a:prstGeom prst="rect">
            <a:avLst/>
          </a:prstGeom>
        </p:spPr>
      </p:pic>
      <p:pic>
        <p:nvPicPr>
          <p:cNvPr id="11" name="図 10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E01F9F4A-2392-C0E2-881E-9F026C501D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828" y="4219271"/>
            <a:ext cx="900000" cy="900000"/>
          </a:xfrm>
          <a:prstGeom prst="rect">
            <a:avLst/>
          </a:prstGeom>
        </p:spPr>
      </p:pic>
      <p:pic>
        <p:nvPicPr>
          <p:cNvPr id="14" name="図 13" descr="ボール, 挿絵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6E98BE31-28DF-2C41-09DB-215235A881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28" y="5143159"/>
            <a:ext cx="918000" cy="918000"/>
          </a:xfrm>
          <a:prstGeom prst="rect">
            <a:avLst/>
          </a:prstGeom>
        </p:spPr>
      </p:pic>
      <p:pic>
        <p:nvPicPr>
          <p:cNvPr id="18" name="図 17" descr="アイコン&#10;&#10;自動的に生成された説明">
            <a:extLst>
              <a:ext uri="{FF2B5EF4-FFF2-40B4-BE49-F238E27FC236}">
                <a16:creationId xmlns:a16="http://schemas.microsoft.com/office/drawing/2014/main" id="{74054000-7677-D4ED-337A-4DC80DB11D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5175082"/>
            <a:ext cx="900000" cy="900000"/>
          </a:xfrm>
          <a:prstGeom prst="rect">
            <a:avLst/>
          </a:prstGeom>
        </p:spPr>
      </p:pic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BB3F3270-F3D2-0A11-A9B7-7BBA49FD48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31" y="3032354"/>
            <a:ext cx="900000" cy="900000"/>
          </a:xfrm>
          <a:prstGeom prst="rect">
            <a:avLst/>
          </a:prstGeom>
        </p:spPr>
      </p:pic>
      <p:pic>
        <p:nvPicPr>
          <p:cNvPr id="26" name="図 25" descr="ウィンドウ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AEA942AB-E187-22F0-8D94-133511564A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7" y="1747134"/>
            <a:ext cx="900000" cy="900000"/>
          </a:xfrm>
          <a:prstGeom prst="rect">
            <a:avLst/>
          </a:prstGeom>
        </p:spPr>
      </p:pic>
      <p:pic>
        <p:nvPicPr>
          <p:cNvPr id="29" name="図 28" descr="アイコン&#10;&#10;自動的に生成された説明">
            <a:extLst>
              <a:ext uri="{FF2B5EF4-FFF2-40B4-BE49-F238E27FC236}">
                <a16:creationId xmlns:a16="http://schemas.microsoft.com/office/drawing/2014/main" id="{B63D9F2C-9A4B-A48C-216C-496B3B7F21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340" y="833863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8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3469ED80-2249-5AAE-4B40-004A15BD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48" name="図 47" descr="アイコン&#10;&#10;自動的に生成された説明">
            <a:extLst>
              <a:ext uri="{FF2B5EF4-FFF2-40B4-BE49-F238E27FC236}">
                <a16:creationId xmlns:a16="http://schemas.microsoft.com/office/drawing/2014/main" id="{81061D99-9C51-F284-939B-4B623D184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3" y="796841"/>
            <a:ext cx="900000" cy="900000"/>
          </a:xfrm>
          <a:prstGeom prst="rect">
            <a:avLst/>
          </a:prstGeom>
        </p:spPr>
      </p:pic>
      <p:pic>
        <p:nvPicPr>
          <p:cNvPr id="54" name="図 53" descr="図形&#10;&#10;低い精度で自動的に生成された説明">
            <a:extLst>
              <a:ext uri="{FF2B5EF4-FFF2-40B4-BE49-F238E27FC236}">
                <a16:creationId xmlns:a16="http://schemas.microsoft.com/office/drawing/2014/main" id="{9835A620-BF13-4955-87EC-498EC2FA9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42" y="4238871"/>
            <a:ext cx="900000" cy="900000"/>
          </a:xfrm>
          <a:prstGeom prst="rect">
            <a:avLst/>
          </a:prstGeom>
        </p:spPr>
      </p:pic>
      <p:pic>
        <p:nvPicPr>
          <p:cNvPr id="60" name="図 59" descr="図形, 円&#10;&#10;自動的に生成された説明">
            <a:extLst>
              <a:ext uri="{FF2B5EF4-FFF2-40B4-BE49-F238E27FC236}">
                <a16:creationId xmlns:a16="http://schemas.microsoft.com/office/drawing/2014/main" id="{EBE81624-8397-2131-83CC-19FD44420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5161160"/>
            <a:ext cx="900000" cy="900000"/>
          </a:xfrm>
          <a:prstGeom prst="rect">
            <a:avLst/>
          </a:prstGeom>
        </p:spPr>
      </p:pic>
      <p:pic>
        <p:nvPicPr>
          <p:cNvPr id="10" name="図 9" descr="ロゴ, アイコン&#10;&#10;中程度の精度で自動的に生成された説明">
            <a:extLst>
              <a:ext uri="{FF2B5EF4-FFF2-40B4-BE49-F238E27FC236}">
                <a16:creationId xmlns:a16="http://schemas.microsoft.com/office/drawing/2014/main" id="{6BA75744-39F2-CDD8-7BC4-91BBC9FB24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66" name="図 65" descr="図形, 円&#10;&#10;自動的に生成された説明">
            <a:extLst>
              <a:ext uri="{FF2B5EF4-FFF2-40B4-BE49-F238E27FC236}">
                <a16:creationId xmlns:a16="http://schemas.microsoft.com/office/drawing/2014/main" id="{41FC710F-6795-A70E-76CF-B10A38A6E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7" y="1719130"/>
            <a:ext cx="900000" cy="900000"/>
          </a:xfrm>
          <a:prstGeom prst="rect">
            <a:avLst/>
          </a:prstGeom>
        </p:spPr>
      </p:pic>
      <p:pic>
        <p:nvPicPr>
          <p:cNvPr id="3" name="図 2" descr="図形, 円&#10;&#10;自動的に生成された説明">
            <a:extLst>
              <a:ext uri="{FF2B5EF4-FFF2-40B4-BE49-F238E27FC236}">
                <a16:creationId xmlns:a16="http://schemas.microsoft.com/office/drawing/2014/main" id="{E3DC0768-CA3E-6B75-3A63-69926C176E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42" y="796841"/>
            <a:ext cx="900000" cy="900000"/>
          </a:xfrm>
          <a:prstGeom prst="rect">
            <a:avLst/>
          </a:prstGeom>
        </p:spPr>
      </p:pic>
      <p:pic>
        <p:nvPicPr>
          <p:cNvPr id="5" name="図 4" descr="図形, 円&#10;&#10;自動的に生成された説明">
            <a:extLst>
              <a:ext uri="{FF2B5EF4-FFF2-40B4-BE49-F238E27FC236}">
                <a16:creationId xmlns:a16="http://schemas.microsoft.com/office/drawing/2014/main" id="{48A01BDB-C957-07D6-592F-EAADE42929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42" y="4238871"/>
            <a:ext cx="900000" cy="900000"/>
          </a:xfrm>
          <a:prstGeom prst="rect">
            <a:avLst/>
          </a:prstGeom>
        </p:spPr>
      </p:pic>
      <p:pic>
        <p:nvPicPr>
          <p:cNvPr id="8" name="図 7" descr="図形, 円&#10;&#10;自動的に生成された説明">
            <a:extLst>
              <a:ext uri="{FF2B5EF4-FFF2-40B4-BE49-F238E27FC236}">
                <a16:creationId xmlns:a16="http://schemas.microsoft.com/office/drawing/2014/main" id="{1429A445-0814-FE44-DAD4-559A9B2532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516116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1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AD49F3-8F5D-20A2-1EB4-48C6DAF5C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輸送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20F4C94D-6ABA-9592-FB39-FADE0BB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30F9614-CF71-FD4A-07E5-AE4934B9B9B0}"/>
              </a:ext>
            </a:extLst>
          </p:cNvPr>
          <p:cNvSpPr/>
          <p:nvPr/>
        </p:nvSpPr>
        <p:spPr>
          <a:xfrm>
            <a:off x="2496000" y="-171000"/>
            <a:ext cx="7200000" cy="72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>
            <a:extLst>
              <a:ext uri="{FF2B5EF4-FFF2-40B4-BE49-F238E27FC236}">
                <a16:creationId xmlns:a16="http://schemas.microsoft.com/office/drawing/2014/main" id="{1E21266E-6B0D-F7D4-2929-CB7AD7204355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blockArc">
            <a:avLst>
              <a:gd name="adj1" fmla="val 16954500"/>
              <a:gd name="adj2" fmla="val 18909981"/>
              <a:gd name="adj3" fmla="val 23314"/>
            </a:avLst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5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outerShdw blurRad="63500" sx="120000" sy="120000" algn="ctr" rotWithShape="0">
            <a:schemeClr val="bg1">
              <a:alpha val="50000"/>
            </a:schemeClr>
          </a:outerShdw>
        </a:effectLst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6</Words>
  <Application>Microsoft Office PowerPoint</Application>
  <PresentationFormat>ワイド画面</PresentationFormat>
  <Paragraphs>6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mini-わくわく</vt:lpstr>
      <vt:lpstr>Rounded Mplus 1c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Iwai Hayato</dc:creator>
  <cp:lastModifiedBy>Iwai Hayato</cp:lastModifiedBy>
  <cp:revision>21</cp:revision>
  <dcterms:created xsi:type="dcterms:W3CDTF">2023-10-28T05:56:28Z</dcterms:created>
  <dcterms:modified xsi:type="dcterms:W3CDTF">2023-11-07T11:00:44Z</dcterms:modified>
</cp:coreProperties>
</file>