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2" r:id="rId18"/>
    <p:sldId id="271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4662302" y="4426803"/>
            <a:ext cx="698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38100">
                  <a:solidFill>
                    <a:srgbClr val="FFFFFF"/>
                  </a:solidFill>
                </a:ln>
                <a:latin typeface="mini-わくわく" panose="02000600000000000000" pitchFamily="50" charset="-128"/>
                <a:ea typeface="mini-わくわく" panose="02000600000000000000" pitchFamily="50" charset="-128"/>
                <a:cs typeface="Rounded Mplus 1c" panose="020B0502020203020207" pitchFamily="50" charset="-128"/>
              </a:rPr>
              <a:t>クリスマス 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D6677401-E24C-722D-D943-CC26434E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sp>
        <p:nvSpPr>
          <p:cNvPr id="4" name="十字形 3">
            <a:extLst>
              <a:ext uri="{FF2B5EF4-FFF2-40B4-BE49-F238E27FC236}">
                <a16:creationId xmlns:a16="http://schemas.microsoft.com/office/drawing/2014/main" id="{FB101097-82E8-7A30-933C-90EDFC0D9423}"/>
              </a:ext>
            </a:extLst>
          </p:cNvPr>
          <p:cNvSpPr/>
          <p:nvPr/>
        </p:nvSpPr>
        <p:spPr>
          <a:xfrm rot="2700000">
            <a:off x="6413371" y="2528999"/>
            <a:ext cx="1800000" cy="1800000"/>
          </a:xfrm>
          <a:prstGeom prst="plus">
            <a:avLst>
              <a:gd name="adj" fmla="val 4374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04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D21524E9-AD04-A535-F54A-B507755F2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49" y="781050"/>
            <a:ext cx="3202461" cy="4562474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58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765C6E1-0663-A896-355B-40EF204B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20" y="133826"/>
            <a:ext cx="5340559" cy="65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7321D79D-9FC0-193F-2F31-343DAF968FB1}"/>
              </a:ext>
            </a:extLst>
          </p:cNvPr>
          <p:cNvSpPr/>
          <p:nvPr/>
        </p:nvSpPr>
        <p:spPr>
          <a:xfrm>
            <a:off x="7133828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CF6C23D-96C0-0B2F-BA6D-F69C4CFA224A}"/>
              </a:ext>
            </a:extLst>
          </p:cNvPr>
          <p:cNvSpPr/>
          <p:nvPr/>
        </p:nvSpPr>
        <p:spPr>
          <a:xfrm>
            <a:off x="8352470" y="329225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896F11E-8CC8-0ACF-5A0F-5EC80E9E2C78}"/>
              </a:ext>
            </a:extLst>
          </p:cNvPr>
          <p:cNvSpPr/>
          <p:nvPr/>
        </p:nvSpPr>
        <p:spPr>
          <a:xfrm>
            <a:off x="8033828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58BA78F3-1268-ECD9-49FD-5B9E7ABC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4280790"/>
            <a:ext cx="900000" cy="900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F28C68A-5368-452F-B094-E9933CB38E02}"/>
              </a:ext>
            </a:extLst>
          </p:cNvPr>
          <p:cNvSpPr/>
          <p:nvPr/>
        </p:nvSpPr>
        <p:spPr>
          <a:xfrm>
            <a:off x="5919520" y="576874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1F195-EC03-9EBB-7636-DE52A9912787}"/>
              </a:ext>
            </a:extLst>
          </p:cNvPr>
          <p:cNvSpPr/>
          <p:nvPr/>
        </p:nvSpPr>
        <p:spPr>
          <a:xfrm>
            <a:off x="4686340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CC39BA1-5E46-AB8A-415E-0E542AFC8EBE}"/>
              </a:ext>
            </a:extLst>
          </p:cNvPr>
          <p:cNvSpPr/>
          <p:nvPr/>
        </p:nvSpPr>
        <p:spPr>
          <a:xfrm>
            <a:off x="3479531" y="3304646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AFC865C-1DC8-AEB1-B71D-59C22E529CFD}"/>
              </a:ext>
            </a:extLst>
          </p:cNvPr>
          <p:cNvSpPr/>
          <p:nvPr/>
        </p:nvSpPr>
        <p:spPr>
          <a:xfrm>
            <a:off x="3805956" y="2009977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E9DA3F-9CBD-8DF7-34D0-7DE29CD30E5A}"/>
              </a:ext>
            </a:extLst>
          </p:cNvPr>
          <p:cNvSpPr/>
          <p:nvPr/>
        </p:nvSpPr>
        <p:spPr>
          <a:xfrm>
            <a:off x="4671922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6290A8BA-1723-E73C-A5AE-DA79882AA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831009"/>
            <a:ext cx="900000" cy="900000"/>
          </a:xfrm>
          <a:prstGeom prst="rect">
            <a:avLst/>
          </a:prstGeom>
        </p:spPr>
      </p:pic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B7C2D3CF-756E-77E4-143F-21203E38B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70" y="3034646"/>
            <a:ext cx="900000" cy="900000"/>
          </a:xfrm>
          <a:prstGeom prst="rect">
            <a:avLst/>
          </a:prstGeom>
        </p:spPr>
      </p:pic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0DFFD2A6-E994-3537-9841-8EA76FC49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39977"/>
            <a:ext cx="900000" cy="900000"/>
          </a:xfrm>
          <a:prstGeom prst="rect">
            <a:avLst/>
          </a:prstGeom>
        </p:spPr>
      </p:pic>
      <p:pic>
        <p:nvPicPr>
          <p:cNvPr id="44" name="図 43" descr="ボール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EDCD658B-7128-159C-C680-01EC132E9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5173422"/>
            <a:ext cx="900000" cy="900000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7FAF2A66-EF4F-FE5B-73F0-242A556E5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F5B05EE8-7F82-95AD-95DD-D183EE3E0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42" y="5180790"/>
            <a:ext cx="900000" cy="900000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CBE5F4B2-1F73-4E38-ED52-C91DED7960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53" name="図 52" descr="ロゴ, アイコン&#10;&#10;自動的に生成された説明">
            <a:extLst>
              <a:ext uri="{FF2B5EF4-FFF2-40B4-BE49-F238E27FC236}">
                <a16:creationId xmlns:a16="http://schemas.microsoft.com/office/drawing/2014/main" id="{1D015321-8B1D-427D-C08F-D7D6F77A7B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1" y="3034646"/>
            <a:ext cx="900000" cy="900000"/>
          </a:xfrm>
          <a:prstGeom prst="rect">
            <a:avLst/>
          </a:prstGeom>
        </p:spPr>
      </p:pic>
      <p:pic>
        <p:nvPicPr>
          <p:cNvPr id="55" name="図 54" descr="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8096D128-5585-20CA-B3C0-F4731F9A21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1741813"/>
            <a:ext cx="900000" cy="900000"/>
          </a:xfrm>
          <a:prstGeom prst="rect">
            <a:avLst/>
          </a:prstGeom>
        </p:spPr>
      </p:pic>
      <p:pic>
        <p:nvPicPr>
          <p:cNvPr id="57" name="図 56" descr="アイコン&#10;&#10;自動的に生成された説明">
            <a:extLst>
              <a:ext uri="{FF2B5EF4-FFF2-40B4-BE49-F238E27FC236}">
                <a16:creationId xmlns:a16="http://schemas.microsoft.com/office/drawing/2014/main" id="{A233CFBC-C983-3A88-DB86-F743F9786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12" y="8310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A29C39F6-FBBC-C9F5-F5D2-189E8CA9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0ECE3EE3-E476-4C06-48D8-C19D5178E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6" y="5180790"/>
            <a:ext cx="900000" cy="900000"/>
          </a:xfrm>
          <a:prstGeom prst="rect">
            <a:avLst/>
          </a:prstGeom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E9DA3F-9CBD-8DF7-34D0-7DE29CD30E5A}"/>
              </a:ext>
            </a:extLst>
          </p:cNvPr>
          <p:cNvSpPr/>
          <p:nvPr/>
        </p:nvSpPr>
        <p:spPr>
          <a:xfrm>
            <a:off x="4671922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374F0E-3FE6-C5CD-0CCB-8AFF2D90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22" y="831009"/>
            <a:ext cx="900000" cy="900000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5D56043-DD87-159B-AB09-12DA4F0B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C98F3B5F-E33E-25F4-266C-DFD2A88AF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4374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5</Words>
  <Application>Microsoft Office PowerPoint</Application>
  <PresentationFormat>ワイド画面</PresentationFormat>
  <Paragraphs>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mini-わくわく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33</cp:revision>
  <dcterms:created xsi:type="dcterms:W3CDTF">2023-10-28T05:56:28Z</dcterms:created>
  <dcterms:modified xsi:type="dcterms:W3CDTF">2023-11-27T14:47:49Z</dcterms:modified>
</cp:coreProperties>
</file>