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589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イプシロン版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BA5651-9A84-54F7-28FF-55F5CFDA3BBA}"/>
              </a:ext>
            </a:extLst>
          </p:cNvPr>
          <p:cNvGrpSpPr/>
          <p:nvPr/>
        </p:nvGrpSpPr>
        <p:grpSpPr>
          <a:xfrm>
            <a:off x="3239440" y="812391"/>
            <a:ext cx="5713119" cy="5570799"/>
            <a:chOff x="3141251" y="811896"/>
            <a:chExt cx="5909496" cy="5571851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3D40B897-98C7-E952-170C-5D78D2776DFB}"/>
                </a:ext>
              </a:extLst>
            </p:cNvPr>
            <p:cNvSpPr/>
            <p:nvPr/>
          </p:nvSpPr>
          <p:spPr>
            <a:xfrm>
              <a:off x="6921575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A54634A-4A8D-DFA1-C8DE-3A431F706FDB}"/>
                </a:ext>
              </a:extLst>
            </p:cNvPr>
            <p:cNvSpPr/>
            <p:nvPr/>
          </p:nvSpPr>
          <p:spPr>
            <a:xfrm>
              <a:off x="7844038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2E27094-D64A-FD5F-380C-2C74E1D8181E}"/>
                </a:ext>
              </a:extLst>
            </p:cNvPr>
            <p:cNvSpPr/>
            <p:nvPr/>
          </p:nvSpPr>
          <p:spPr>
            <a:xfrm>
              <a:off x="8181683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39B75EE7-C873-965D-C357-EE87E05D3610}"/>
                </a:ext>
              </a:extLst>
            </p:cNvPr>
            <p:cNvSpPr/>
            <p:nvPr/>
          </p:nvSpPr>
          <p:spPr>
            <a:xfrm>
              <a:off x="7844038" y="4254575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1D27883-6613-5D3F-528E-C05A77C29AD8}"/>
                </a:ext>
              </a:extLst>
            </p:cNvPr>
            <p:cNvSpPr/>
            <p:nvPr/>
          </p:nvSpPr>
          <p:spPr>
            <a:xfrm>
              <a:off x="6921575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A517D74-421E-86CB-8572-399D39F076D5}"/>
                </a:ext>
              </a:extLst>
            </p:cNvPr>
            <p:cNvSpPr/>
            <p:nvPr/>
          </p:nvSpPr>
          <p:spPr>
            <a:xfrm>
              <a:off x="5661467" y="5514683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27238241-9C1C-3D28-50A9-3B1E776A332D}"/>
                </a:ext>
              </a:extLst>
            </p:cNvPr>
            <p:cNvSpPr/>
            <p:nvPr/>
          </p:nvSpPr>
          <p:spPr>
            <a:xfrm>
              <a:off x="4401359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0BFEFFB-80B3-E298-24A0-B4BAF0542AD9}"/>
                </a:ext>
              </a:extLst>
            </p:cNvPr>
            <p:cNvSpPr/>
            <p:nvPr/>
          </p:nvSpPr>
          <p:spPr>
            <a:xfrm>
              <a:off x="3141251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4ABCFAA-FEF2-E5E9-FAF4-12D1F4B834A2}"/>
                </a:ext>
              </a:extLst>
            </p:cNvPr>
            <p:cNvSpPr/>
            <p:nvPr/>
          </p:nvSpPr>
          <p:spPr>
            <a:xfrm>
              <a:off x="3478896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9F701888-6B47-D212-A06D-6CD955C7108D}"/>
                </a:ext>
              </a:extLst>
            </p:cNvPr>
            <p:cNvSpPr/>
            <p:nvPr/>
          </p:nvSpPr>
          <p:spPr>
            <a:xfrm>
              <a:off x="4401359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0" name="図 49" descr="図形&#10;&#10;自動的に生成された説明">
            <a:extLst>
              <a:ext uri="{FF2B5EF4-FFF2-40B4-BE49-F238E27FC236}">
                <a16:creationId xmlns:a16="http://schemas.microsoft.com/office/drawing/2014/main" id="{FBDC6E95-F4C1-D2B4-F309-01DA55E8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19130"/>
            <a:ext cx="900000" cy="900000"/>
          </a:xfrm>
          <a:prstGeom prst="rect">
            <a:avLst/>
          </a:prstGeom>
        </p:spPr>
      </p:pic>
      <p:pic>
        <p:nvPicPr>
          <p:cNvPr id="52" name="図 51" descr="図形, 円&#10;&#10;自動的に生成された説明">
            <a:extLst>
              <a:ext uri="{FF2B5EF4-FFF2-40B4-BE49-F238E27FC236}">
                <a16:creationId xmlns:a16="http://schemas.microsoft.com/office/drawing/2014/main" id="{1005DE04-F963-3721-B27C-535C6854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7" y="2986775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25" y="5161813"/>
            <a:ext cx="900000" cy="900000"/>
          </a:xfrm>
          <a:prstGeom prst="rect">
            <a:avLst/>
          </a:prstGeom>
        </p:spPr>
      </p:pic>
      <p:pic>
        <p:nvPicPr>
          <p:cNvPr id="56" name="図 55" descr="図形, 円&#10;&#10;自動的に生成された説明">
            <a:extLst>
              <a:ext uri="{FF2B5EF4-FFF2-40B4-BE49-F238E27FC236}">
                <a16:creationId xmlns:a16="http://schemas.microsoft.com/office/drawing/2014/main" id="{A65E75E5-CEBA-0C18-1ADE-844C35E40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5" y="4253424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64" name="図 63" descr="図形, 円&#10;&#10;自動的に生成された説明">
            <a:extLst>
              <a:ext uri="{FF2B5EF4-FFF2-40B4-BE49-F238E27FC236}">
                <a16:creationId xmlns:a16="http://schemas.microsoft.com/office/drawing/2014/main" id="{DF27CF93-E1BD-0D75-5414-3EF5842B3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2" y="2994550"/>
            <a:ext cx="900000" cy="900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68" name="図 67" descr="図形, 円&#10;&#10;自動的に生成された説明">
            <a:extLst>
              <a:ext uri="{FF2B5EF4-FFF2-40B4-BE49-F238E27FC236}">
                <a16:creationId xmlns:a16="http://schemas.microsoft.com/office/drawing/2014/main" id="{F96E9E0A-B0C8-F0CA-59DE-62B19B7E1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8113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</Words>
  <Application>Microsoft Office PowerPoint</Application>
  <PresentationFormat>ワイド画面</PresentationFormat>
  <Paragraphs>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18</cp:revision>
  <dcterms:created xsi:type="dcterms:W3CDTF">2023-10-28T05:56:28Z</dcterms:created>
  <dcterms:modified xsi:type="dcterms:W3CDTF">2023-11-03T09:32:47Z</dcterms:modified>
</cp:coreProperties>
</file>