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3" r:id="rId17"/>
    <p:sldId id="272" r:id="rId18"/>
    <p:sldId id="271" r:id="rId19"/>
    <p:sldId id="276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66E"/>
    <a:srgbClr val="FDD978"/>
    <a:srgbClr val="C68E53"/>
    <a:srgbClr val="B27525"/>
    <a:srgbClr val="C78E54"/>
    <a:srgbClr val="F6CB57"/>
    <a:srgbClr val="7A560C"/>
    <a:srgbClr val="EDE6EC"/>
    <a:srgbClr val="FEE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C2509C3D-67B1-1A4D-5A44-1135BFB1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 rot="18900000">
            <a:off x="4648542" y="4763167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 rot="2700000">
            <a:off x="6049659" y="4765964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1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>
            <a:off x="4068280" y="4399662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>
            <a:off x="6633093" y="4399662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1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7C77AF4D-80D2-5254-AED9-01EF1A2F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7C0025-C5D8-507A-7913-2A21B922F32A}"/>
              </a:ext>
            </a:extLst>
          </p:cNvPr>
          <p:cNvSpPr txBox="1"/>
          <p:nvPr/>
        </p:nvSpPr>
        <p:spPr>
          <a:xfrm>
            <a:off x="985652" y="1703451"/>
            <a:ext cx="5894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>
                <a:ln w="12700">
                  <a:solidFill>
                    <a:srgbClr val="FFFFFF"/>
                  </a:solidFill>
                </a:ln>
                <a:latin typeface="Rounded Mplus 1c" panose="020B0502020203020207" pitchFamily="50" charset="-128"/>
                <a:ea typeface="Rounded Mplus 1c" panose="020B0502020203020207" pitchFamily="50" charset="-128"/>
                <a:cs typeface="Rounded Mplus 1c" panose="020B0502020203020207" pitchFamily="50" charset="-128"/>
              </a:rPr>
              <a:t>イータ</a:t>
            </a:r>
            <a:r>
              <a:rPr kumimoji="1" lang="ja-JP" altLang="en-US" sz="7200" dirty="0">
                <a:ln w="12700">
                  <a:solidFill>
                    <a:srgbClr val="FFFFFF"/>
                  </a:solidFill>
                </a:ln>
                <a:latin typeface="Rounded Mplus 1c" panose="020B0502020203020207" pitchFamily="50" charset="-128"/>
                <a:ea typeface="Rounded Mplus 1c" panose="020B0502020203020207" pitchFamily="50" charset="-128"/>
                <a:cs typeface="Rounded Mplus 1c" panose="020B0502020203020207" pitchFamily="50" charset="-128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128168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E540FD-7E6D-F7C9-ED73-4259DC4EB027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rgbClr val="FDD9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フローチャート: 照合 104">
            <a:extLst>
              <a:ext uri="{FF2B5EF4-FFF2-40B4-BE49-F238E27FC236}">
                <a16:creationId xmlns:a16="http://schemas.microsoft.com/office/drawing/2014/main" id="{549586E8-65F8-7BAE-BEE5-EDAC9F6BE087}"/>
              </a:ext>
            </a:extLst>
          </p:cNvPr>
          <p:cNvSpPr/>
          <p:nvPr/>
        </p:nvSpPr>
        <p:spPr>
          <a:xfrm rot="900000">
            <a:off x="5738945" y="375555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フローチャート: 照合 106">
            <a:extLst>
              <a:ext uri="{FF2B5EF4-FFF2-40B4-BE49-F238E27FC236}">
                <a16:creationId xmlns:a16="http://schemas.microsoft.com/office/drawing/2014/main" id="{71637BDB-7F7E-F537-ED64-9C2E3155DD47}"/>
              </a:ext>
            </a:extLst>
          </p:cNvPr>
          <p:cNvSpPr/>
          <p:nvPr/>
        </p:nvSpPr>
        <p:spPr>
          <a:xfrm rot="2700000">
            <a:off x="5555998" y="-351001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フローチャート: 照合 107">
            <a:extLst>
              <a:ext uri="{FF2B5EF4-FFF2-40B4-BE49-F238E27FC236}">
                <a16:creationId xmlns:a16="http://schemas.microsoft.com/office/drawing/2014/main" id="{1970EF8C-DB9A-90AC-730D-1D32F2B55B76}"/>
              </a:ext>
            </a:extLst>
          </p:cNvPr>
          <p:cNvSpPr/>
          <p:nvPr/>
        </p:nvSpPr>
        <p:spPr>
          <a:xfrm rot="8100000">
            <a:off x="5555997" y="-351002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フローチャート: 照合 108">
            <a:extLst>
              <a:ext uri="{FF2B5EF4-FFF2-40B4-BE49-F238E27FC236}">
                <a16:creationId xmlns:a16="http://schemas.microsoft.com/office/drawing/2014/main" id="{ACF063C7-3AA4-A74C-6F1B-62C840DE3FB8}"/>
              </a:ext>
            </a:extLst>
          </p:cNvPr>
          <p:cNvSpPr/>
          <p:nvPr/>
        </p:nvSpPr>
        <p:spPr>
          <a:xfrm rot="-900000">
            <a:off x="5738943" y="36244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フローチャート: 照合 109">
            <a:extLst>
              <a:ext uri="{FF2B5EF4-FFF2-40B4-BE49-F238E27FC236}">
                <a16:creationId xmlns:a16="http://schemas.microsoft.com/office/drawing/2014/main" id="{0D27700F-3D2F-C864-E1CC-5832B957309D}"/>
              </a:ext>
            </a:extLst>
          </p:cNvPr>
          <p:cNvSpPr/>
          <p:nvPr/>
        </p:nvSpPr>
        <p:spPr>
          <a:xfrm rot="4500000">
            <a:off x="5732387" y="368997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フローチャート: 照合 110">
            <a:extLst>
              <a:ext uri="{FF2B5EF4-FFF2-40B4-BE49-F238E27FC236}">
                <a16:creationId xmlns:a16="http://schemas.microsoft.com/office/drawing/2014/main" id="{1057B580-C105-6402-1D41-23A13A4E05E1}"/>
              </a:ext>
            </a:extLst>
          </p:cNvPr>
          <p:cNvSpPr/>
          <p:nvPr/>
        </p:nvSpPr>
        <p:spPr>
          <a:xfrm rot="-4500000">
            <a:off x="5719270" y="35588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2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DA0CD337-EA46-3C4A-8527-45EC7124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7" y="904874"/>
            <a:ext cx="5143503" cy="1543051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745719" y="2222678"/>
            <a:ext cx="2700000" cy="27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27A9A2A0-4FA2-7E48-47F9-0B19D9623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0713">
            <a:off x="7742074" y="2630207"/>
            <a:ext cx="900000" cy="90000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981C66B5-A167-9194-0DE6-688818E79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6" y="4439366"/>
            <a:ext cx="1260000" cy="1260000"/>
          </a:xfrm>
          <a:prstGeom prst="rect">
            <a:avLst/>
          </a:prstGeom>
        </p:spPr>
      </p:pic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7AF86B6-3295-9E00-D291-C39E350ED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5856">
            <a:off x="3642710" y="2602581"/>
            <a:ext cx="720000" cy="720000"/>
          </a:xfrm>
          <a:prstGeom prst="rect">
            <a:avLst/>
          </a:prstGeom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BD239880-2E09-2C37-A64D-DE0780574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9526">
            <a:off x="7337642" y="4621947"/>
            <a:ext cx="1080000" cy="1080000"/>
          </a:xfrm>
          <a:prstGeom prst="rect">
            <a:avLst/>
          </a:prstGeom>
        </p:spPr>
      </p:pic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35" name="図 34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533D3F0-E380-14DA-14D6-F7CFB629F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18" y="2219310"/>
            <a:ext cx="342824" cy="489748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19" y="2312678"/>
            <a:ext cx="2520000" cy="2520000"/>
          </a:xfrm>
          <a:prstGeom prst="rect">
            <a:avLst/>
          </a:prstGeom>
        </p:spPr>
      </p:pic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EF484482-5791-A2CA-4CEB-AFFA19E7C7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19" y="524915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4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2E2B715-3D46-EE2B-F2A2-6BDCA4C0E274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CEFFA6-49D3-D1CA-E3A8-E1C238CDCF62}"/>
              </a:ext>
            </a:extLst>
          </p:cNvPr>
          <p:cNvSpPr/>
          <p:nvPr/>
        </p:nvSpPr>
        <p:spPr>
          <a:xfrm>
            <a:off x="3936000" y="1269000"/>
            <a:ext cx="4320000" cy="43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C0EF826C-9BF6-C96D-DAF1-6CAB211E8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116000" y="1432656"/>
            <a:ext cx="3960000" cy="39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0" y="1539000"/>
            <a:ext cx="378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41C5D21F-3B23-5878-44B8-C8F0845F0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D6677401-E24C-722D-D943-CC26434EE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  <p:sp>
        <p:nvSpPr>
          <p:cNvPr id="4" name="十字形 3">
            <a:extLst>
              <a:ext uri="{FF2B5EF4-FFF2-40B4-BE49-F238E27FC236}">
                <a16:creationId xmlns:a16="http://schemas.microsoft.com/office/drawing/2014/main" id="{FB101097-82E8-7A30-933C-90EDFC0D9423}"/>
              </a:ext>
            </a:extLst>
          </p:cNvPr>
          <p:cNvSpPr/>
          <p:nvPr/>
        </p:nvSpPr>
        <p:spPr>
          <a:xfrm rot="2700000">
            <a:off x="6413371" y="2528999"/>
            <a:ext cx="1800000" cy="1800000"/>
          </a:xfrm>
          <a:prstGeom prst="plus">
            <a:avLst>
              <a:gd name="adj" fmla="val 4374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048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987CF-B49F-C99A-8B1E-56FABE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7" y="464316"/>
            <a:ext cx="5823485" cy="5929367"/>
          </a:xfrm>
          <a:prstGeom prst="rect">
            <a:avLst/>
          </a:prstGeom>
        </p:spPr>
      </p:pic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3825276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854107-1855-1E7C-4474-726A4FD88FA2}"/>
              </a:ext>
            </a:extLst>
          </p:cNvPr>
          <p:cNvSpPr/>
          <p:nvPr/>
        </p:nvSpPr>
        <p:spPr>
          <a:xfrm rot="3184848">
            <a:off x="3972472" y="1149308"/>
            <a:ext cx="1814460" cy="1154076"/>
          </a:xfrm>
          <a:custGeom>
            <a:avLst/>
            <a:gdLst>
              <a:gd name="connsiteX0" fmla="*/ 0 w 1814460"/>
              <a:gd name="connsiteY0" fmla="*/ 791403 h 1154076"/>
              <a:gd name="connsiteX1" fmla="*/ 605869 w 1814460"/>
              <a:gd name="connsiteY1" fmla="*/ 32276 h 1154076"/>
              <a:gd name="connsiteX2" fmla="*/ 1242265 w 1814460"/>
              <a:gd name="connsiteY2" fmla="*/ 0 h 1154076"/>
              <a:gd name="connsiteX3" fmla="*/ 1814460 w 1814460"/>
              <a:gd name="connsiteY3" fmla="*/ 716935 h 1154076"/>
              <a:gd name="connsiteX4" fmla="*/ 1604313 w 1814460"/>
              <a:gd name="connsiteY4" fmla="*/ 1154076 h 1154076"/>
              <a:gd name="connsiteX5" fmla="*/ 182057 w 1814460"/>
              <a:gd name="connsiteY5" fmla="*/ 1154076 h 115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460" h="1154076">
                <a:moveTo>
                  <a:pt x="0" y="791403"/>
                </a:moveTo>
                <a:lnTo>
                  <a:pt x="605869" y="32276"/>
                </a:lnTo>
                <a:lnTo>
                  <a:pt x="1242265" y="0"/>
                </a:lnTo>
                <a:lnTo>
                  <a:pt x="1814460" y="716935"/>
                </a:lnTo>
                <a:lnTo>
                  <a:pt x="1604313" y="1154076"/>
                </a:lnTo>
                <a:lnTo>
                  <a:pt x="182057" y="11540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F5AE4D-5258-F6C2-5F80-0E2F8F4CAAE0}"/>
              </a:ext>
            </a:extLst>
          </p:cNvPr>
          <p:cNvSpPr/>
          <p:nvPr/>
        </p:nvSpPr>
        <p:spPr>
          <a:xfrm>
            <a:off x="4756150" y="1157287"/>
            <a:ext cx="780256" cy="8786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4AC9C56-8310-5C94-356D-AB7D78A0DFF3}"/>
              </a:ext>
            </a:extLst>
          </p:cNvPr>
          <p:cNvSpPr/>
          <p:nvPr/>
        </p:nvSpPr>
        <p:spPr>
          <a:xfrm>
            <a:off x="3926681" y="1126331"/>
            <a:ext cx="431006" cy="440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72A198B-FE1A-FF99-6B5F-E456A18CACD6}"/>
              </a:ext>
            </a:extLst>
          </p:cNvPr>
          <p:cNvSpPr/>
          <p:nvPr/>
        </p:nvSpPr>
        <p:spPr>
          <a:xfrm>
            <a:off x="4797114" y="2252963"/>
            <a:ext cx="514350" cy="492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6181080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F4A2-8D2F-FB59-06C0-65FE7C048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D7A3933A-2E2D-DCB1-AC7F-F31FD8AE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C834B5-2CD5-FC28-1B0B-17DB72627E55}"/>
              </a:ext>
            </a:extLst>
          </p:cNvPr>
          <p:cNvSpPr/>
          <p:nvPr/>
        </p:nvSpPr>
        <p:spPr>
          <a:xfrm rot="20910173">
            <a:off x="4015248" y="468073"/>
            <a:ext cx="445583" cy="17771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8DE876-BDB7-6DF4-AD3F-B6C35FA46B2A}"/>
              </a:ext>
            </a:extLst>
          </p:cNvPr>
          <p:cNvSpPr/>
          <p:nvPr/>
        </p:nvSpPr>
        <p:spPr>
          <a:xfrm rot="5006545">
            <a:off x="5403430" y="833004"/>
            <a:ext cx="255597" cy="16313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B800B0C-0F85-CE1B-4886-27226E6AC109}"/>
              </a:ext>
            </a:extLst>
          </p:cNvPr>
          <p:cNvSpPr/>
          <p:nvPr/>
        </p:nvSpPr>
        <p:spPr>
          <a:xfrm rot="6109647">
            <a:off x="5163641" y="1339622"/>
            <a:ext cx="573325" cy="12708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D612A28-D202-AE34-CC52-60FB018DBC2F}"/>
              </a:ext>
            </a:extLst>
          </p:cNvPr>
          <p:cNvSpPr/>
          <p:nvPr/>
        </p:nvSpPr>
        <p:spPr>
          <a:xfrm rot="19331957">
            <a:off x="7931260" y="5847014"/>
            <a:ext cx="555407" cy="1824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B1E6FA-51CB-E55C-0859-A4A3F712E979}"/>
              </a:ext>
            </a:extLst>
          </p:cNvPr>
          <p:cNvSpPr/>
          <p:nvPr/>
        </p:nvSpPr>
        <p:spPr>
          <a:xfrm rot="21101030">
            <a:off x="5271332" y="139174"/>
            <a:ext cx="373572" cy="9486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7321D79D-9FC0-193F-2F31-343DAF968FB1}"/>
              </a:ext>
            </a:extLst>
          </p:cNvPr>
          <p:cNvSpPr/>
          <p:nvPr/>
        </p:nvSpPr>
        <p:spPr>
          <a:xfrm>
            <a:off x="7133828" y="110100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547860F-971C-43AF-1A58-86443DC1817B}"/>
              </a:ext>
            </a:extLst>
          </p:cNvPr>
          <p:cNvSpPr/>
          <p:nvPr/>
        </p:nvSpPr>
        <p:spPr>
          <a:xfrm>
            <a:off x="8033828" y="201374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CF6C23D-96C0-0B2F-BA6D-F69C4CFA224A}"/>
              </a:ext>
            </a:extLst>
          </p:cNvPr>
          <p:cNvSpPr/>
          <p:nvPr/>
        </p:nvSpPr>
        <p:spPr>
          <a:xfrm>
            <a:off x="8352470" y="3292258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896F11E-8CC8-0ACF-5A0F-5EC80E9E2C78}"/>
              </a:ext>
            </a:extLst>
          </p:cNvPr>
          <p:cNvSpPr/>
          <p:nvPr/>
        </p:nvSpPr>
        <p:spPr>
          <a:xfrm>
            <a:off x="8033828" y="455079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0" name="図 39" descr="アイコン&#10;&#10;自動的に生成された説明">
            <a:extLst>
              <a:ext uri="{FF2B5EF4-FFF2-40B4-BE49-F238E27FC236}">
                <a16:creationId xmlns:a16="http://schemas.microsoft.com/office/drawing/2014/main" id="{58BA78F3-1268-ECD9-49FD-5B9E7ABCB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4280790"/>
            <a:ext cx="900000" cy="900000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6F48AEC4-4965-D602-F4DF-A058A555B3A4}"/>
              </a:ext>
            </a:extLst>
          </p:cNvPr>
          <p:cNvSpPr/>
          <p:nvPr/>
        </p:nvSpPr>
        <p:spPr>
          <a:xfrm>
            <a:off x="7133828" y="544508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F28C68A-5368-452F-B094-E9933CB38E02}"/>
              </a:ext>
            </a:extLst>
          </p:cNvPr>
          <p:cNvSpPr/>
          <p:nvPr/>
        </p:nvSpPr>
        <p:spPr>
          <a:xfrm>
            <a:off x="5919520" y="576874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1F195-EC03-9EBB-7636-DE52A9912787}"/>
              </a:ext>
            </a:extLst>
          </p:cNvPr>
          <p:cNvSpPr/>
          <p:nvPr/>
        </p:nvSpPr>
        <p:spPr>
          <a:xfrm>
            <a:off x="4686340" y="544508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8906328-175E-D5E5-5A08-AC39FE62AE62}"/>
              </a:ext>
            </a:extLst>
          </p:cNvPr>
          <p:cNvSpPr/>
          <p:nvPr/>
        </p:nvSpPr>
        <p:spPr>
          <a:xfrm>
            <a:off x="3805956" y="455079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BCC39BA1-5E46-AB8A-415E-0E542AFC8EBE}"/>
              </a:ext>
            </a:extLst>
          </p:cNvPr>
          <p:cNvSpPr/>
          <p:nvPr/>
        </p:nvSpPr>
        <p:spPr>
          <a:xfrm>
            <a:off x="3479531" y="3304646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AFC865C-1DC8-AEB1-B71D-59C22E529CFD}"/>
              </a:ext>
            </a:extLst>
          </p:cNvPr>
          <p:cNvSpPr/>
          <p:nvPr/>
        </p:nvSpPr>
        <p:spPr>
          <a:xfrm>
            <a:off x="3805956" y="2009977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E9DA3F-9CBD-8DF7-34D0-7DE29CD30E5A}"/>
              </a:ext>
            </a:extLst>
          </p:cNvPr>
          <p:cNvSpPr/>
          <p:nvPr/>
        </p:nvSpPr>
        <p:spPr>
          <a:xfrm>
            <a:off x="4671922" y="110100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6290A8BA-1723-E73C-A5AE-DA79882AA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8" y="831009"/>
            <a:ext cx="900000" cy="900000"/>
          </a:xfrm>
          <a:prstGeom prst="rect">
            <a:avLst/>
          </a:prstGeom>
        </p:spPr>
      </p:pic>
      <p:pic>
        <p:nvPicPr>
          <p:cNvPr id="38" name="図 37" descr="アイコン&#10;&#10;自動的に生成された説明">
            <a:extLst>
              <a:ext uri="{FF2B5EF4-FFF2-40B4-BE49-F238E27FC236}">
                <a16:creationId xmlns:a16="http://schemas.microsoft.com/office/drawing/2014/main" id="{B7C2D3CF-756E-77E4-143F-21203E38B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70" y="3034646"/>
            <a:ext cx="900000" cy="900000"/>
          </a:xfrm>
          <a:prstGeom prst="rect">
            <a:avLst/>
          </a:prstGeom>
        </p:spPr>
      </p:pic>
      <p:pic>
        <p:nvPicPr>
          <p:cNvPr id="42" name="図 41" descr="アイコン&#10;&#10;自動的に生成された説明">
            <a:extLst>
              <a:ext uri="{FF2B5EF4-FFF2-40B4-BE49-F238E27FC236}">
                <a16:creationId xmlns:a16="http://schemas.microsoft.com/office/drawing/2014/main" id="{0DFFD2A6-E994-3537-9841-8EA76FC49B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39977"/>
            <a:ext cx="900000" cy="900000"/>
          </a:xfrm>
          <a:prstGeom prst="rect">
            <a:avLst/>
          </a:prstGeom>
        </p:spPr>
      </p:pic>
      <p:pic>
        <p:nvPicPr>
          <p:cNvPr id="44" name="図 43" descr="ボール, 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EDCD658B-7128-159C-C680-01EC132E9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8" y="5173422"/>
            <a:ext cx="900000" cy="900000"/>
          </a:xfrm>
          <a:prstGeom prst="rect">
            <a:avLst/>
          </a:prstGeom>
        </p:spPr>
      </p:pic>
      <p:pic>
        <p:nvPicPr>
          <p:cNvPr id="46" name="図 45" descr="アイコン&#10;&#10;自動的に生成された説明">
            <a:extLst>
              <a:ext uri="{FF2B5EF4-FFF2-40B4-BE49-F238E27FC236}">
                <a16:creationId xmlns:a16="http://schemas.microsoft.com/office/drawing/2014/main" id="{7FAF2A66-EF4F-FE5B-73F0-242A556E5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5498740"/>
            <a:ext cx="900000" cy="900000"/>
          </a:xfrm>
          <a:prstGeom prst="rect">
            <a:avLst/>
          </a:prstGeom>
        </p:spPr>
      </p:pic>
      <p:pic>
        <p:nvPicPr>
          <p:cNvPr id="49" name="図 48" descr="アイコン&#10;&#10;自動的に生成された説明">
            <a:extLst>
              <a:ext uri="{FF2B5EF4-FFF2-40B4-BE49-F238E27FC236}">
                <a16:creationId xmlns:a16="http://schemas.microsoft.com/office/drawing/2014/main" id="{F5B05EE8-7F82-95AD-95DD-D183EE3E02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42" y="5180790"/>
            <a:ext cx="900000" cy="900000"/>
          </a:xfrm>
          <a:prstGeom prst="rect">
            <a:avLst/>
          </a:prstGeom>
        </p:spPr>
      </p:pic>
      <p:pic>
        <p:nvPicPr>
          <p:cNvPr id="51" name="図 50" descr="アイコン&#10;&#10;自動的に生成された説明">
            <a:extLst>
              <a:ext uri="{FF2B5EF4-FFF2-40B4-BE49-F238E27FC236}">
                <a16:creationId xmlns:a16="http://schemas.microsoft.com/office/drawing/2014/main" id="{CBE5F4B2-1F73-4E38-ED52-C91DED7960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6" y="4280790"/>
            <a:ext cx="900000" cy="900000"/>
          </a:xfrm>
          <a:prstGeom prst="rect">
            <a:avLst/>
          </a:prstGeom>
        </p:spPr>
      </p:pic>
      <p:pic>
        <p:nvPicPr>
          <p:cNvPr id="53" name="図 52" descr="ロゴ, アイコン&#10;&#10;自動的に生成された説明">
            <a:extLst>
              <a:ext uri="{FF2B5EF4-FFF2-40B4-BE49-F238E27FC236}">
                <a16:creationId xmlns:a16="http://schemas.microsoft.com/office/drawing/2014/main" id="{1D015321-8B1D-427D-C08F-D7D6F77A7B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31" y="3034646"/>
            <a:ext cx="900000" cy="900000"/>
          </a:xfrm>
          <a:prstGeom prst="rect">
            <a:avLst/>
          </a:prstGeom>
        </p:spPr>
      </p:pic>
      <p:pic>
        <p:nvPicPr>
          <p:cNvPr id="55" name="図 54" descr="ウィンドウ が含まれている画像&#10;&#10;自動的に生成された説明">
            <a:extLst>
              <a:ext uri="{FF2B5EF4-FFF2-40B4-BE49-F238E27FC236}">
                <a16:creationId xmlns:a16="http://schemas.microsoft.com/office/drawing/2014/main" id="{8096D128-5585-20CA-B3C0-F4731F9A21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6" y="1741813"/>
            <a:ext cx="900000" cy="900000"/>
          </a:xfrm>
          <a:prstGeom prst="rect">
            <a:avLst/>
          </a:prstGeom>
        </p:spPr>
      </p:pic>
      <p:pic>
        <p:nvPicPr>
          <p:cNvPr id="57" name="図 56" descr="アイコン&#10;&#10;自動的に生成された説明">
            <a:extLst>
              <a:ext uri="{FF2B5EF4-FFF2-40B4-BE49-F238E27FC236}">
                <a16:creationId xmlns:a16="http://schemas.microsoft.com/office/drawing/2014/main" id="{A233CFBC-C983-3A88-DB86-F743F9786E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12" y="83100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ロゴ, アイコン&#10;&#10;中程度の精度で自動的に生成された説明">
            <a:extLst>
              <a:ext uri="{FF2B5EF4-FFF2-40B4-BE49-F238E27FC236}">
                <a16:creationId xmlns:a16="http://schemas.microsoft.com/office/drawing/2014/main" id="{A29C39F6-FBBC-C9F5-F5D2-189E8CA9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5547860F-971C-43AF-1A58-86443DC1817B}"/>
              </a:ext>
            </a:extLst>
          </p:cNvPr>
          <p:cNvSpPr/>
          <p:nvPr/>
        </p:nvSpPr>
        <p:spPr>
          <a:xfrm>
            <a:off x="8033828" y="201374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F48AEC4-4965-D602-F4DF-A058A555B3A4}"/>
              </a:ext>
            </a:extLst>
          </p:cNvPr>
          <p:cNvSpPr/>
          <p:nvPr/>
        </p:nvSpPr>
        <p:spPr>
          <a:xfrm>
            <a:off x="7133828" y="544508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0ECE3EE3-E476-4C06-48D8-C19D5178E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46" y="5180790"/>
            <a:ext cx="900000" cy="900000"/>
          </a:xfrm>
          <a:prstGeom prst="rect">
            <a:avLst/>
          </a:prstGeom>
        </p:spPr>
      </p:pic>
      <p:sp>
        <p:nvSpPr>
          <p:cNvPr id="28" name="楕円 27">
            <a:extLst>
              <a:ext uri="{FF2B5EF4-FFF2-40B4-BE49-F238E27FC236}">
                <a16:creationId xmlns:a16="http://schemas.microsoft.com/office/drawing/2014/main" id="{48906328-175E-D5E5-5A08-AC39FE62AE62}"/>
              </a:ext>
            </a:extLst>
          </p:cNvPr>
          <p:cNvSpPr/>
          <p:nvPr/>
        </p:nvSpPr>
        <p:spPr>
          <a:xfrm>
            <a:off x="3805956" y="455079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E9DA3F-9CBD-8DF7-34D0-7DE29CD30E5A}"/>
              </a:ext>
            </a:extLst>
          </p:cNvPr>
          <p:cNvSpPr/>
          <p:nvPr/>
        </p:nvSpPr>
        <p:spPr>
          <a:xfrm>
            <a:off x="4671922" y="110100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F374F0E-3FE6-C5CD-0CCB-8AFF2D90D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22" y="831009"/>
            <a:ext cx="900000" cy="900000"/>
          </a:xfrm>
          <a:prstGeom prst="rect">
            <a:avLst/>
          </a:prstGeom>
        </p:spPr>
      </p:pic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15D56043-DD87-159B-AB09-12DA4F0BC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6" y="4280790"/>
            <a:ext cx="900000" cy="900000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C98F3B5F-E33E-25F4-266C-DFD2A88AF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4374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0F9614-CF71-FD4A-07E5-AE4934B9B9B0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>
            <a:extLst>
              <a:ext uri="{FF2B5EF4-FFF2-40B4-BE49-F238E27FC236}">
                <a16:creationId xmlns:a16="http://schemas.microsoft.com/office/drawing/2014/main" id="{1E21266E-6B0D-F7D4-2929-CB7AD7204355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blockArc">
            <a:avLst>
              <a:gd name="adj1" fmla="val 16954500"/>
              <a:gd name="adj2" fmla="val 18909981"/>
              <a:gd name="adj3" fmla="val 23314"/>
            </a:avLst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" sx="120000" sy="120000" algn="ctr" rotWithShape="0">
            <a:schemeClr val="bg1">
              <a:alpha val="50000"/>
            </a:schemeClr>
          </a:outerShdw>
        </a:effectLst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</Words>
  <Application>Microsoft Office PowerPoint</Application>
  <PresentationFormat>ワイド画面</PresentationFormat>
  <Paragraphs>4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mini-わくわく</vt:lpstr>
      <vt:lpstr>Rounded Mplus 1c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32</cp:revision>
  <dcterms:created xsi:type="dcterms:W3CDTF">2023-10-28T05:56:28Z</dcterms:created>
  <dcterms:modified xsi:type="dcterms:W3CDTF">2023-11-16T15:19:05Z</dcterms:modified>
</cp:coreProperties>
</file>